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71" r:id="rId6"/>
    <p:sldId id="272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qtr4goldmarkcit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68" y="978408"/>
            <a:ext cx="10418064" cy="19385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Arial" panose="020B0604020202020204" pitchFamily="34" charset="0"/>
              </a:rPr>
              <a:t>NHÀ CHUNG CƯ R4 - GOLDMARK CITY</a:t>
            </a:r>
            <a:br>
              <a:rPr lang="en-GB" sz="4400" b="1" dirty="0">
                <a:latin typeface="Times New Roman" panose="02020603050405020304" pitchFamily="18" charset="0"/>
                <a:ea typeface="Arial" panose="020B0604020202020204" pitchFamily="34" charset="0"/>
              </a:rPr>
            </a:br>
            <a:r>
              <a:rPr lang="en-GB" sz="4400" b="1" dirty="0">
                <a:latin typeface="Times New Roman" panose="02020603050405020304" pitchFamily="18" charset="0"/>
                <a:ea typeface="Arial" panose="020B0604020202020204" pitchFamily="34" charset="0"/>
              </a:rPr>
              <a:t/>
            </a:r>
            <a:br>
              <a:rPr lang="en-GB" sz="4400" b="1" dirty="0">
                <a:latin typeface="Times New Roman" panose="02020603050405020304" pitchFamily="18" charset="0"/>
                <a:ea typeface="Arial" panose="020B0604020202020204" pitchFamily="34" charset="0"/>
              </a:rPr>
            </a:br>
            <a:r>
              <a:rPr lang="en-GB" sz="4400" b="1" dirty="0">
                <a:latin typeface="Times New Roman" panose="02020603050405020304" pitchFamily="18" charset="0"/>
                <a:ea typeface="Arial" panose="020B0604020202020204" pitchFamily="34" charset="0"/>
              </a:rPr>
              <a:t>HỌP THÁNG </a:t>
            </a:r>
            <a:r>
              <a:rPr lang="en-GB" sz="4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8</a:t>
            </a:r>
            <a:endParaRPr lang="en-GB" sz="44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7526"/>
            <a:ext cx="9144000" cy="96996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BQT, TCT, TRƯỞNG / PHÓ </a:t>
            </a:r>
            <a:r>
              <a:rPr lang="en-GB" dirty="0" smtClean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TẦNG R4</a:t>
            </a:r>
          </a:p>
          <a:p>
            <a:pPr>
              <a:spcBef>
                <a:spcPct val="0"/>
              </a:spcBef>
            </a:pPr>
            <a:endParaRPr lang="en-GB" dirty="0">
              <a:latin typeface="Times New Roman" panose="02020603050405020304" pitchFamily="18" charset="0"/>
              <a:ea typeface="Arial" panose="020B0604020202020204" pitchFamily="34" charset="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GB" sz="1800" dirty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9</a:t>
            </a:r>
            <a:r>
              <a:rPr lang="en-GB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 </a:t>
            </a:r>
            <a:r>
              <a:rPr lang="en-GB" sz="1800" dirty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THÁNG </a:t>
            </a:r>
            <a:r>
              <a:rPr lang="en-GB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8 </a:t>
            </a:r>
            <a:r>
              <a:rPr lang="en-GB" sz="1800" dirty="0">
                <a:latin typeface="Times New Roman" panose="02020603050405020304" pitchFamily="18" charset="0"/>
                <a:ea typeface="Arial" panose="020B0604020202020204" pitchFamily="34" charset="0"/>
                <a:cs typeface="+mj-cs"/>
              </a:rPr>
              <a:t>NĂM 2019</a:t>
            </a:r>
          </a:p>
        </p:txBody>
      </p:sp>
    </p:spTree>
    <p:extLst>
      <p:ext uri="{BB962C8B-B14F-4D97-AF65-F5344CB8AC3E}">
        <p14:creationId xmlns:p14="http://schemas.microsoft.com/office/powerpoint/2010/main" val="30367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NỘI DUNG</a:t>
            </a:r>
            <a:endParaRPr lang="en-GB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5648"/>
            <a:ext cx="10515600" cy="4421315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Cập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nhật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Ban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R4;</a:t>
            </a:r>
            <a:endParaRPr lang="en-GB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hương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lấy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ý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kiến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cư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qua: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dung,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quĩ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trì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chi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chi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BQT;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qui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chung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cư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R4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xung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TV BQT,…</a:t>
            </a:r>
            <a:endParaRPr lang="en-GB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tết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Thu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cháu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thiếu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nhi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R4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tòa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nhà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R4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Goldmark</a:t>
            </a:r>
            <a:r>
              <a:rPr lang="en-US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City: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Quĩ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tòa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hòa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thang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máy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phí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dịch</a:t>
            </a:r>
            <a:r>
              <a:rPr lang="en-US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Arial" panose="020B0604020202020204" pitchFamily="34" charset="0"/>
              </a:rPr>
              <a:t>vụ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2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192" y="146673"/>
            <a:ext cx="10515600" cy="88623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CẬP NHẬT HOẠT ĐỘNG BQT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158113"/>
            <a:ext cx="11475720" cy="435133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Hoàn</a:t>
            </a:r>
            <a:r>
              <a:rPr lang="en-GB" dirty="0" smtClean="0"/>
              <a:t>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đăng</a:t>
            </a:r>
            <a:r>
              <a:rPr lang="en-GB" dirty="0" smtClean="0"/>
              <a:t> </a:t>
            </a:r>
            <a:r>
              <a:rPr lang="en-GB" dirty="0" err="1" smtClean="0"/>
              <a:t>ký</a:t>
            </a:r>
            <a:r>
              <a:rPr lang="en-GB" dirty="0" smtClean="0"/>
              <a:t> 3 </a:t>
            </a:r>
            <a:r>
              <a:rPr lang="en-GB" dirty="0" err="1" smtClean="0"/>
              <a:t>đồng</a:t>
            </a:r>
            <a:r>
              <a:rPr lang="en-GB" dirty="0" smtClean="0"/>
              <a:t> </a:t>
            </a:r>
            <a:r>
              <a:rPr lang="en-GB" dirty="0" err="1" smtClean="0"/>
              <a:t>chủ</a:t>
            </a:r>
            <a:r>
              <a:rPr lang="en-GB" dirty="0" smtClean="0"/>
              <a:t> </a:t>
            </a:r>
            <a:r>
              <a:rPr lang="en-GB" dirty="0" err="1" smtClean="0"/>
              <a:t>cho</a:t>
            </a:r>
            <a:r>
              <a:rPr lang="en-GB" dirty="0" smtClean="0"/>
              <a:t> </a:t>
            </a:r>
            <a:r>
              <a:rPr lang="en-GB" dirty="0" err="1" smtClean="0"/>
              <a:t>tất</a:t>
            </a:r>
            <a:r>
              <a:rPr lang="en-GB" dirty="0" smtClean="0"/>
              <a:t> </a:t>
            </a:r>
            <a:r>
              <a:rPr lang="en-GB" dirty="0" err="1" smtClean="0"/>
              <a:t>cả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tài</a:t>
            </a:r>
            <a:r>
              <a:rPr lang="en-GB" dirty="0" smtClean="0"/>
              <a:t> </a:t>
            </a:r>
            <a:r>
              <a:rPr lang="en-GB" dirty="0" err="1" smtClean="0"/>
              <a:t>khoản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BQT R4 </a:t>
            </a:r>
            <a:r>
              <a:rPr lang="en-GB" dirty="0" err="1" smtClean="0"/>
              <a:t>tại</a:t>
            </a:r>
            <a:r>
              <a:rPr lang="en-GB" dirty="0" smtClean="0"/>
              <a:t> BIDV.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Hoàn</a:t>
            </a:r>
            <a:r>
              <a:rPr lang="en-GB" dirty="0" smtClean="0"/>
              <a:t>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dự</a:t>
            </a:r>
            <a:r>
              <a:rPr lang="en-GB" dirty="0" smtClean="0"/>
              <a:t> </a:t>
            </a:r>
            <a:r>
              <a:rPr lang="en-GB" dirty="0" err="1" smtClean="0"/>
              <a:t>thảo</a:t>
            </a:r>
            <a:r>
              <a:rPr lang="en-GB" dirty="0" smtClean="0"/>
              <a:t> qui </a:t>
            </a:r>
            <a:r>
              <a:rPr lang="en-GB" dirty="0" err="1" smtClean="0"/>
              <a:t>chế</a:t>
            </a:r>
            <a:r>
              <a:rPr lang="en-GB" dirty="0" smtClean="0"/>
              <a:t> </a:t>
            </a:r>
            <a:r>
              <a:rPr lang="en-GB" dirty="0" err="1" smtClean="0"/>
              <a:t>quản</a:t>
            </a:r>
            <a:r>
              <a:rPr lang="en-GB" dirty="0" smtClean="0"/>
              <a:t> </a:t>
            </a:r>
            <a:r>
              <a:rPr lang="en-GB" dirty="0" err="1" smtClean="0"/>
              <a:t>lý</a:t>
            </a:r>
            <a:r>
              <a:rPr lang="en-GB" dirty="0" smtClean="0"/>
              <a:t> </a:t>
            </a:r>
            <a:r>
              <a:rPr lang="en-GB" dirty="0" err="1" smtClean="0"/>
              <a:t>quản</a:t>
            </a:r>
            <a:r>
              <a:rPr lang="en-GB" dirty="0" smtClean="0"/>
              <a:t> </a:t>
            </a:r>
            <a:r>
              <a:rPr lang="en-GB" dirty="0" err="1" smtClean="0"/>
              <a:t>lý</a:t>
            </a:r>
            <a:r>
              <a:rPr lang="en-GB" dirty="0" smtClean="0"/>
              <a:t> </a:t>
            </a:r>
            <a:r>
              <a:rPr lang="en-GB" dirty="0" err="1" smtClean="0"/>
              <a:t>quĩ</a:t>
            </a:r>
            <a:r>
              <a:rPr lang="en-GB" dirty="0" smtClean="0"/>
              <a:t> </a:t>
            </a:r>
            <a:r>
              <a:rPr lang="en-GB" dirty="0" err="1" smtClean="0"/>
              <a:t>bảo</a:t>
            </a:r>
            <a:r>
              <a:rPr lang="en-GB" dirty="0" smtClean="0"/>
              <a:t> </a:t>
            </a:r>
            <a:r>
              <a:rPr lang="en-GB" dirty="0" err="1" smtClean="0"/>
              <a:t>trì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thu</a:t>
            </a:r>
            <a:r>
              <a:rPr lang="en-GB" dirty="0" smtClean="0"/>
              <a:t> chi </a:t>
            </a:r>
            <a:r>
              <a:rPr lang="en-GB" dirty="0" err="1" smtClean="0"/>
              <a:t>tài</a:t>
            </a:r>
            <a:r>
              <a:rPr lang="en-GB" dirty="0" smtClean="0"/>
              <a:t> </a:t>
            </a:r>
            <a:r>
              <a:rPr lang="en-GB" dirty="0" err="1" smtClean="0"/>
              <a:t>chính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BQT; </a:t>
            </a:r>
            <a:r>
              <a:rPr lang="en-GB" dirty="0" err="1" smtClean="0"/>
              <a:t>Hoàn</a:t>
            </a:r>
            <a:r>
              <a:rPr lang="en-GB" dirty="0" smtClean="0"/>
              <a:t>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dự</a:t>
            </a:r>
            <a:r>
              <a:rPr lang="en-GB" dirty="0" smtClean="0"/>
              <a:t> </a:t>
            </a:r>
            <a:r>
              <a:rPr lang="en-GB" dirty="0" err="1" smtClean="0"/>
              <a:t>thảo</a:t>
            </a:r>
            <a:r>
              <a:rPr lang="en-GB" dirty="0" smtClean="0"/>
              <a:t> </a:t>
            </a:r>
            <a:r>
              <a:rPr lang="en-GB" dirty="0" err="1" smtClean="0"/>
              <a:t>nội</a:t>
            </a:r>
            <a:r>
              <a:rPr lang="en-GB" dirty="0" smtClean="0"/>
              <a:t> qui </a:t>
            </a:r>
            <a:r>
              <a:rPr lang="en-GB" dirty="0" err="1" smtClean="0"/>
              <a:t>sử</a:t>
            </a:r>
            <a:r>
              <a:rPr lang="en-GB" dirty="0" smtClean="0"/>
              <a:t> </a:t>
            </a:r>
            <a:r>
              <a:rPr lang="en-GB" dirty="0" err="1" smtClean="0"/>
              <a:t>dụng</a:t>
            </a:r>
            <a:r>
              <a:rPr lang="en-GB" dirty="0" smtClean="0"/>
              <a:t> </a:t>
            </a:r>
            <a:r>
              <a:rPr lang="en-GB" dirty="0" err="1" smtClean="0"/>
              <a:t>nhà</a:t>
            </a:r>
            <a:r>
              <a:rPr lang="en-GB" dirty="0" smtClean="0"/>
              <a:t> </a:t>
            </a:r>
            <a:r>
              <a:rPr lang="en-GB" dirty="0" err="1" smtClean="0"/>
              <a:t>chung</a:t>
            </a:r>
            <a:r>
              <a:rPr lang="en-GB" dirty="0" smtClean="0"/>
              <a:t> </a:t>
            </a:r>
            <a:r>
              <a:rPr lang="en-GB" dirty="0" err="1" smtClean="0"/>
              <a:t>cư</a:t>
            </a:r>
            <a:r>
              <a:rPr lang="en-GB" dirty="0" smtClean="0"/>
              <a:t> R4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Hoàn</a:t>
            </a:r>
            <a:r>
              <a:rPr lang="en-GB" dirty="0" smtClean="0"/>
              <a:t>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trang</a:t>
            </a:r>
            <a:r>
              <a:rPr lang="en-GB" dirty="0" smtClean="0"/>
              <a:t> Web &amp; email </a:t>
            </a:r>
            <a:r>
              <a:rPr lang="en-GB" dirty="0" err="1" smtClean="0"/>
              <a:t>của</a:t>
            </a:r>
            <a:r>
              <a:rPr lang="en-GB" dirty="0" smtClean="0"/>
              <a:t> BQT R4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đưa</a:t>
            </a:r>
            <a:r>
              <a:rPr lang="en-GB" dirty="0" smtClean="0"/>
              <a:t> </a:t>
            </a:r>
            <a:r>
              <a:rPr lang="en-GB" dirty="0" err="1" smtClean="0"/>
              <a:t>vào</a:t>
            </a:r>
            <a:r>
              <a:rPr lang="en-GB" dirty="0" smtClean="0"/>
              <a:t> </a:t>
            </a:r>
            <a:r>
              <a:rPr lang="en-GB" dirty="0" err="1" smtClean="0"/>
              <a:t>sử</a:t>
            </a:r>
            <a:r>
              <a:rPr lang="en-GB" dirty="0" smtClean="0"/>
              <a:t> </a:t>
            </a:r>
            <a:r>
              <a:rPr lang="en-GB" dirty="0" err="1" smtClean="0"/>
              <a:t>dụng</a:t>
            </a:r>
            <a:r>
              <a:rPr lang="en-GB" dirty="0" smtClean="0"/>
              <a:t> </a:t>
            </a:r>
            <a:r>
              <a:rPr lang="en-GB" dirty="0" err="1" smtClean="0"/>
              <a:t>từ</a:t>
            </a:r>
            <a:r>
              <a:rPr lang="en-GB" dirty="0" smtClean="0"/>
              <a:t> 5/8/2019: </a:t>
            </a:r>
          </a:p>
          <a:p>
            <a:pPr lvl="1"/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://bqtr4goldmarkcity.com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lvl="1"/>
            <a:r>
              <a:rPr lang="en-GB" dirty="0" smtClean="0"/>
              <a:t>Email: bqtr4goldmarkcit@gmail.com</a:t>
            </a:r>
          </a:p>
          <a:p>
            <a:pPr lvl="1"/>
            <a:r>
              <a:rPr lang="en-GB" dirty="0" err="1" smtClean="0"/>
              <a:t>Hoàn</a:t>
            </a:r>
            <a:r>
              <a:rPr lang="en-GB" dirty="0" smtClean="0"/>
              <a:t>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cập</a:t>
            </a:r>
            <a:r>
              <a:rPr lang="en-GB" dirty="0" smtClean="0"/>
              <a:t> </a:t>
            </a:r>
            <a:r>
              <a:rPr lang="en-GB" dirty="0" err="1" smtClean="0"/>
              <a:t>nhật</a:t>
            </a:r>
            <a:r>
              <a:rPr lang="en-GB" dirty="0" smtClean="0"/>
              <a:t>: </a:t>
            </a:r>
            <a:r>
              <a:rPr lang="en-GB" dirty="0" err="1" smtClean="0"/>
              <a:t>báo</a:t>
            </a:r>
            <a:r>
              <a:rPr lang="en-GB" dirty="0" smtClean="0"/>
              <a:t> </a:t>
            </a:r>
            <a:r>
              <a:rPr lang="en-GB" dirty="0" err="1" smtClean="0"/>
              <a:t>cáo</a:t>
            </a:r>
            <a:r>
              <a:rPr lang="en-GB" dirty="0" smtClean="0"/>
              <a:t> </a:t>
            </a:r>
            <a:r>
              <a:rPr lang="en-GB" dirty="0" err="1" smtClean="0"/>
              <a:t>tài</a:t>
            </a:r>
            <a:r>
              <a:rPr lang="en-GB" dirty="0" smtClean="0"/>
              <a:t> </a:t>
            </a:r>
            <a:r>
              <a:rPr lang="en-GB" dirty="0" err="1" smtClean="0"/>
              <a:t>chính</a:t>
            </a:r>
            <a:r>
              <a:rPr lang="en-GB" dirty="0" smtClean="0"/>
              <a:t>, </a:t>
            </a:r>
            <a:r>
              <a:rPr lang="en-GB" dirty="0" err="1" smtClean="0"/>
              <a:t>thông</a:t>
            </a:r>
            <a:r>
              <a:rPr lang="en-GB" dirty="0" smtClean="0"/>
              <a:t> tin </a:t>
            </a:r>
            <a:r>
              <a:rPr lang="en-GB" dirty="0" err="1" smtClean="0"/>
              <a:t>liên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r>
              <a:rPr lang="en-GB" dirty="0" smtClean="0"/>
              <a:t> </a:t>
            </a:r>
            <a:r>
              <a:rPr lang="en-GB" dirty="0" err="1" smtClean="0"/>
              <a:t>lên</a:t>
            </a:r>
            <a:r>
              <a:rPr lang="en-GB" dirty="0" smtClean="0"/>
              <a:t> </a:t>
            </a:r>
            <a:r>
              <a:rPr lang="en-GB" dirty="0" err="1" smtClean="0"/>
              <a:t>trang</a:t>
            </a:r>
            <a:r>
              <a:rPr lang="en-GB" dirty="0"/>
              <a:t> </a:t>
            </a:r>
            <a:r>
              <a:rPr lang="en-GB" dirty="0" smtClean="0"/>
              <a:t>web.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BQT </a:t>
            </a:r>
            <a:r>
              <a:rPr lang="en-GB" dirty="0" err="1" smtClean="0"/>
              <a:t>đã</a:t>
            </a:r>
            <a:r>
              <a:rPr lang="en-GB" dirty="0" smtClean="0"/>
              <a:t> </a:t>
            </a:r>
            <a:r>
              <a:rPr lang="en-GB" dirty="0" err="1" smtClean="0"/>
              <a:t>nhận</a:t>
            </a:r>
            <a:r>
              <a:rPr lang="en-GB" dirty="0" smtClean="0"/>
              <a:t> </a:t>
            </a:r>
            <a:r>
              <a:rPr lang="en-GB" dirty="0" err="1" smtClean="0"/>
              <a:t>bàn</a:t>
            </a:r>
            <a:r>
              <a:rPr lang="en-GB" dirty="0" smtClean="0"/>
              <a:t> </a:t>
            </a:r>
            <a:r>
              <a:rPr lang="en-GB" dirty="0" err="1" smtClean="0"/>
              <a:t>giao</a:t>
            </a:r>
            <a:r>
              <a:rPr lang="en-GB" dirty="0" smtClean="0"/>
              <a:t> </a:t>
            </a:r>
            <a:r>
              <a:rPr lang="en-GB" dirty="0" err="1" smtClean="0"/>
              <a:t>một</a:t>
            </a:r>
            <a:r>
              <a:rPr lang="en-GB" dirty="0" smtClean="0"/>
              <a:t> </a:t>
            </a:r>
            <a:r>
              <a:rPr lang="en-GB" dirty="0" err="1" smtClean="0"/>
              <a:t>phần</a:t>
            </a:r>
            <a:r>
              <a:rPr lang="en-GB" dirty="0" smtClean="0"/>
              <a:t> </a:t>
            </a:r>
            <a:r>
              <a:rPr lang="en-GB" dirty="0" err="1" smtClean="0"/>
              <a:t>hồ</a:t>
            </a:r>
            <a:r>
              <a:rPr lang="en-GB" dirty="0" smtClean="0"/>
              <a:t> </a:t>
            </a:r>
            <a:r>
              <a:rPr lang="en-GB" dirty="0" err="1" smtClean="0"/>
              <a:t>sơ</a:t>
            </a:r>
            <a:r>
              <a:rPr lang="en-GB" dirty="0" smtClean="0"/>
              <a:t> </a:t>
            </a:r>
            <a:r>
              <a:rPr lang="en-GB" dirty="0" err="1" smtClean="0"/>
              <a:t>kỹ</a:t>
            </a:r>
            <a:r>
              <a:rPr lang="en-GB" dirty="0" smtClean="0"/>
              <a:t> </a:t>
            </a:r>
            <a:r>
              <a:rPr lang="en-GB" dirty="0" err="1" smtClean="0"/>
              <a:t>thuật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tòa</a:t>
            </a:r>
            <a:r>
              <a:rPr lang="en-GB" dirty="0" smtClean="0"/>
              <a:t> </a:t>
            </a:r>
            <a:r>
              <a:rPr lang="en-GB" dirty="0" err="1" smtClean="0"/>
              <a:t>nhà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01 </a:t>
            </a:r>
            <a:r>
              <a:rPr lang="en-GB" dirty="0" err="1" smtClean="0"/>
              <a:t>thành</a:t>
            </a:r>
            <a:r>
              <a:rPr lang="en-GB" dirty="0" smtClean="0"/>
              <a:t> </a:t>
            </a:r>
            <a:r>
              <a:rPr lang="en-GB" dirty="0" err="1" smtClean="0"/>
              <a:t>viên</a:t>
            </a:r>
            <a:r>
              <a:rPr lang="en-GB" dirty="0" smtClean="0"/>
              <a:t> BQT (</a:t>
            </a:r>
            <a:r>
              <a:rPr lang="en-GB" dirty="0" err="1" smtClean="0"/>
              <a:t>chị</a:t>
            </a:r>
            <a:r>
              <a:rPr lang="en-GB" dirty="0" smtClean="0"/>
              <a:t> </a:t>
            </a:r>
            <a:r>
              <a:rPr lang="en-GB" dirty="0" err="1" smtClean="0"/>
              <a:t>Tâm</a:t>
            </a:r>
            <a:r>
              <a:rPr lang="en-GB" dirty="0" smtClean="0"/>
              <a:t>) </a:t>
            </a:r>
            <a:r>
              <a:rPr lang="en-GB" dirty="0" err="1" smtClean="0"/>
              <a:t>xin</a:t>
            </a:r>
            <a:r>
              <a:rPr lang="en-GB" dirty="0" smtClean="0"/>
              <a:t> </a:t>
            </a:r>
            <a:r>
              <a:rPr lang="en-GB" dirty="0" err="1" smtClean="0"/>
              <a:t>từ</a:t>
            </a:r>
            <a:r>
              <a:rPr lang="en-GB" dirty="0" smtClean="0"/>
              <a:t> </a:t>
            </a:r>
            <a:r>
              <a:rPr lang="en-GB" dirty="0" err="1" smtClean="0"/>
              <a:t>nhiệm</a:t>
            </a:r>
            <a:r>
              <a:rPr lang="en-GB" dirty="0" smtClean="0"/>
              <a:t>: </a:t>
            </a:r>
            <a:r>
              <a:rPr lang="en-GB" b="1" i="1" dirty="0" err="1" smtClean="0">
                <a:solidFill>
                  <a:srgbClr val="0070C0"/>
                </a:solidFill>
              </a:rPr>
              <a:t>Không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có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ứng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cử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viên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tự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ứng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cử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bổ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xung</a:t>
            </a:r>
            <a:r>
              <a:rPr lang="en-GB" b="1" i="1" dirty="0" smtClean="0">
                <a:solidFill>
                  <a:srgbClr val="0070C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218542"/>
            <a:ext cx="11213592" cy="82478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</a:rPr>
              <a:t>PHƯƠNG ÁN LẤY Ý KIẾN CƯ DÂN THÔNG QUA PHÁT PHIẾU LẤY Ý KIẾN TRỰC TIẾP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316736"/>
            <a:ext cx="11448288" cy="45354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b="1" u="sng" dirty="0" err="1" smtClean="0"/>
              <a:t>Phương</a:t>
            </a:r>
            <a:r>
              <a:rPr lang="en-GB" sz="3200" b="1" u="sng" dirty="0" smtClean="0"/>
              <a:t> </a:t>
            </a:r>
            <a:r>
              <a:rPr lang="en-GB" sz="3200" b="1" u="sng" dirty="0" err="1" smtClean="0"/>
              <a:t>án</a:t>
            </a:r>
            <a:r>
              <a:rPr lang="en-GB" sz="3200" b="1" u="sng" dirty="0" smtClean="0"/>
              <a:t> </a:t>
            </a:r>
            <a:r>
              <a:rPr lang="en-GB" sz="3200" b="1" u="sng" dirty="0" err="1" smtClean="0"/>
              <a:t>đề</a:t>
            </a:r>
            <a:r>
              <a:rPr lang="en-GB" sz="3200" b="1" u="sng" dirty="0" smtClean="0"/>
              <a:t> </a:t>
            </a:r>
            <a:r>
              <a:rPr lang="en-GB" sz="3200" b="1" u="sng" dirty="0" err="1" smtClean="0"/>
              <a:t>xuất</a:t>
            </a:r>
            <a:r>
              <a:rPr lang="en-GB" sz="3200" b="1" u="sng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 err="1" smtClean="0"/>
              <a:t>Các</a:t>
            </a:r>
            <a:r>
              <a:rPr lang="en-GB" sz="2800" dirty="0" smtClean="0"/>
              <a:t> </a:t>
            </a:r>
            <a:r>
              <a:rPr lang="en-GB" sz="2800" dirty="0" err="1" smtClean="0"/>
              <a:t>vấn</a:t>
            </a:r>
            <a:r>
              <a:rPr lang="en-GB" sz="2800" dirty="0" smtClean="0"/>
              <a:t> </a:t>
            </a:r>
            <a:r>
              <a:rPr lang="en-GB" sz="2800" dirty="0" err="1" smtClean="0"/>
              <a:t>đề</a:t>
            </a:r>
            <a:r>
              <a:rPr lang="en-GB" sz="2800" dirty="0" smtClean="0"/>
              <a:t> </a:t>
            </a:r>
            <a:r>
              <a:rPr lang="en-GB" sz="2800" dirty="0" err="1" smtClean="0"/>
              <a:t>lấy</a:t>
            </a:r>
            <a:r>
              <a:rPr lang="en-GB" sz="2800" dirty="0" smtClean="0"/>
              <a:t> ý </a:t>
            </a:r>
            <a:r>
              <a:rPr lang="en-GB" sz="2800" dirty="0" err="1" smtClean="0"/>
              <a:t>kiến</a:t>
            </a:r>
            <a:r>
              <a:rPr lang="en-GB" sz="2800" dirty="0" smtClean="0"/>
              <a:t> </a:t>
            </a:r>
            <a:r>
              <a:rPr lang="en-GB" sz="2800" dirty="0" err="1" smtClean="0"/>
              <a:t>sẽ</a:t>
            </a:r>
            <a:r>
              <a:rPr lang="en-GB" sz="2800" dirty="0" smtClean="0"/>
              <a:t> </a:t>
            </a:r>
            <a:r>
              <a:rPr lang="en-GB" sz="2800" dirty="0" err="1" smtClean="0"/>
              <a:t>được</a:t>
            </a:r>
            <a:r>
              <a:rPr lang="en-GB" sz="2800" dirty="0" smtClean="0"/>
              <a:t> </a:t>
            </a:r>
            <a:r>
              <a:rPr lang="en-GB" sz="2800" dirty="0" err="1" smtClean="0"/>
              <a:t>niêm</a:t>
            </a:r>
            <a:r>
              <a:rPr lang="en-GB" sz="2800" dirty="0" smtClean="0"/>
              <a:t> </a:t>
            </a:r>
            <a:r>
              <a:rPr lang="en-GB" sz="2800" dirty="0" err="1" smtClean="0"/>
              <a:t>yết</a:t>
            </a:r>
            <a:r>
              <a:rPr lang="en-GB" sz="2800" dirty="0" smtClean="0"/>
              <a:t> </a:t>
            </a:r>
            <a:r>
              <a:rPr lang="en-GB" sz="2800" dirty="0" err="1" smtClean="0"/>
              <a:t>trên</a:t>
            </a:r>
            <a:r>
              <a:rPr lang="en-GB" sz="2800" dirty="0" smtClean="0"/>
              <a:t> </a:t>
            </a:r>
            <a:r>
              <a:rPr lang="en-GB" sz="2800" dirty="0" err="1" smtClean="0"/>
              <a:t>trang</a:t>
            </a:r>
            <a:r>
              <a:rPr lang="en-GB" sz="2800" dirty="0" smtClean="0"/>
              <a:t> Web </a:t>
            </a:r>
            <a:r>
              <a:rPr lang="en-GB" sz="2800" dirty="0" err="1" smtClean="0"/>
              <a:t>và</a:t>
            </a:r>
            <a:r>
              <a:rPr lang="en-GB" sz="2800" dirty="0" smtClean="0"/>
              <a:t> </a:t>
            </a:r>
            <a:r>
              <a:rPr lang="en-GB" sz="2800" dirty="0" err="1" smtClean="0"/>
              <a:t>bản</a:t>
            </a:r>
            <a:r>
              <a:rPr lang="en-GB" sz="2800" dirty="0" smtClean="0"/>
              <a:t> tin </a:t>
            </a:r>
            <a:r>
              <a:rPr lang="en-GB" sz="2800" dirty="0" err="1" smtClean="0"/>
              <a:t>nhà</a:t>
            </a:r>
            <a:r>
              <a:rPr lang="en-GB" sz="2800" dirty="0" smtClean="0"/>
              <a:t> R4.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 smtClean="0"/>
              <a:t>BQT </a:t>
            </a:r>
            <a:r>
              <a:rPr lang="en-GB" sz="2800" dirty="0" err="1" smtClean="0"/>
              <a:t>Lấy</a:t>
            </a:r>
            <a:r>
              <a:rPr lang="en-GB" sz="2800" dirty="0" smtClean="0"/>
              <a:t> ý </a:t>
            </a:r>
            <a:r>
              <a:rPr lang="en-GB" sz="2800" dirty="0" err="1" smtClean="0"/>
              <a:t>kiến</a:t>
            </a:r>
            <a:r>
              <a:rPr lang="en-GB" sz="2800" dirty="0" smtClean="0"/>
              <a:t> </a:t>
            </a:r>
            <a:r>
              <a:rPr lang="en-GB" sz="2800" dirty="0" err="1" smtClean="0"/>
              <a:t>cư</a:t>
            </a:r>
            <a:r>
              <a:rPr lang="en-GB" sz="2800" dirty="0" smtClean="0"/>
              <a:t> </a:t>
            </a:r>
            <a:r>
              <a:rPr lang="en-GB" sz="2800" dirty="0" err="1" smtClean="0"/>
              <a:t>dân</a:t>
            </a:r>
            <a:r>
              <a:rPr lang="en-GB" sz="2800" dirty="0" smtClean="0"/>
              <a:t> </a:t>
            </a:r>
            <a:r>
              <a:rPr lang="en-GB" sz="2800" dirty="0" err="1" smtClean="0"/>
              <a:t>bằng</a:t>
            </a:r>
            <a:r>
              <a:rPr lang="en-GB" sz="2800" dirty="0" smtClean="0"/>
              <a:t> </a:t>
            </a:r>
            <a:r>
              <a:rPr lang="en-GB" sz="2800" dirty="0" err="1" smtClean="0"/>
              <a:t>hình</a:t>
            </a:r>
            <a:r>
              <a:rPr lang="en-GB" sz="2800" dirty="0" smtClean="0"/>
              <a:t> </a:t>
            </a:r>
            <a:r>
              <a:rPr lang="en-GB" sz="2800" dirty="0" err="1" smtClean="0"/>
              <a:t>thức</a:t>
            </a:r>
            <a:r>
              <a:rPr lang="en-GB" sz="2800" dirty="0" smtClean="0"/>
              <a:t> </a:t>
            </a:r>
            <a:r>
              <a:rPr lang="en-GB" sz="2800" dirty="0" err="1" smtClean="0"/>
              <a:t>phát</a:t>
            </a:r>
            <a:r>
              <a:rPr lang="en-GB" sz="2800" dirty="0" smtClean="0"/>
              <a:t> </a:t>
            </a:r>
            <a:r>
              <a:rPr lang="en-GB" sz="2800" dirty="0" err="1" smtClean="0"/>
              <a:t>phiếu</a:t>
            </a:r>
            <a:r>
              <a:rPr lang="en-GB" sz="2800" dirty="0" smtClean="0"/>
              <a:t> </a:t>
            </a:r>
            <a:r>
              <a:rPr lang="en-GB" sz="2800" dirty="0" err="1" smtClean="0"/>
              <a:t>xin</a:t>
            </a:r>
            <a:r>
              <a:rPr lang="en-GB" sz="2800" dirty="0" smtClean="0"/>
              <a:t> ý </a:t>
            </a:r>
            <a:r>
              <a:rPr lang="en-GB" sz="2800" dirty="0" err="1" smtClean="0"/>
              <a:t>kiến</a:t>
            </a:r>
            <a:r>
              <a:rPr lang="en-GB" sz="2800" dirty="0" smtClean="0"/>
              <a:t> 100% </a:t>
            </a:r>
            <a:r>
              <a:rPr lang="en-GB" sz="2800" dirty="0" err="1" smtClean="0"/>
              <a:t>cư</a:t>
            </a:r>
            <a:r>
              <a:rPr lang="en-GB" sz="2800" dirty="0" smtClean="0"/>
              <a:t> </a:t>
            </a:r>
            <a:r>
              <a:rPr lang="en-GB" sz="2800" dirty="0" err="1" smtClean="0"/>
              <a:t>dân</a:t>
            </a:r>
            <a:r>
              <a:rPr lang="en-GB" sz="2800" dirty="0"/>
              <a:t>.</a:t>
            </a:r>
            <a:endParaRPr lang="en-GB" sz="2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sz="2800" dirty="0" err="1" smtClean="0"/>
              <a:t>Thời</a:t>
            </a:r>
            <a:r>
              <a:rPr lang="en-GB" sz="2800" dirty="0" smtClean="0"/>
              <a:t> </a:t>
            </a:r>
            <a:r>
              <a:rPr lang="en-GB" sz="2800" dirty="0" err="1" smtClean="0"/>
              <a:t>gian</a:t>
            </a:r>
            <a:r>
              <a:rPr lang="en-GB" sz="2800" dirty="0" smtClean="0"/>
              <a:t> </a:t>
            </a:r>
            <a:r>
              <a:rPr lang="en-GB" sz="2800" dirty="0" err="1" smtClean="0"/>
              <a:t>lấy</a:t>
            </a:r>
            <a:r>
              <a:rPr lang="en-GB" sz="2800" dirty="0" smtClean="0"/>
              <a:t> ý </a:t>
            </a:r>
            <a:r>
              <a:rPr lang="en-GB" sz="2800" dirty="0" err="1" smtClean="0"/>
              <a:t>kiến</a:t>
            </a:r>
            <a:r>
              <a:rPr lang="en-GB" sz="2800" dirty="0" smtClean="0"/>
              <a:t> </a:t>
            </a:r>
            <a:r>
              <a:rPr lang="en-GB" sz="2800" dirty="0" err="1" smtClean="0"/>
              <a:t>cư</a:t>
            </a:r>
            <a:r>
              <a:rPr lang="en-GB" sz="2800" dirty="0" smtClean="0"/>
              <a:t> </a:t>
            </a:r>
            <a:r>
              <a:rPr lang="en-GB" sz="2800" dirty="0" err="1" smtClean="0"/>
              <a:t>dân</a:t>
            </a:r>
            <a:r>
              <a:rPr lang="en-GB" sz="2800" dirty="0" smtClean="0"/>
              <a:t> </a:t>
            </a:r>
            <a:r>
              <a:rPr lang="en-GB" sz="2800" dirty="0" err="1" smtClean="0"/>
              <a:t>cho</a:t>
            </a:r>
            <a:r>
              <a:rPr lang="en-GB" sz="2800" dirty="0" smtClean="0"/>
              <a:t> </a:t>
            </a:r>
            <a:r>
              <a:rPr lang="en-GB" sz="2800" dirty="0" err="1" smtClean="0"/>
              <a:t>một</a:t>
            </a:r>
            <a:r>
              <a:rPr lang="en-GB" sz="2800" dirty="0" smtClean="0"/>
              <a:t> </a:t>
            </a:r>
            <a:r>
              <a:rPr lang="en-GB" sz="2800" dirty="0" err="1" smtClean="0"/>
              <a:t>số</a:t>
            </a:r>
            <a:r>
              <a:rPr lang="en-GB" sz="2800" dirty="0" smtClean="0"/>
              <a:t> </a:t>
            </a:r>
            <a:r>
              <a:rPr lang="en-GB" sz="2800" dirty="0" err="1" smtClean="0"/>
              <a:t>vấn</a:t>
            </a:r>
            <a:r>
              <a:rPr lang="en-GB" sz="2800" dirty="0" smtClean="0"/>
              <a:t> </a:t>
            </a:r>
            <a:r>
              <a:rPr lang="en-GB" sz="2800" dirty="0" err="1" smtClean="0"/>
              <a:t>đề</a:t>
            </a:r>
            <a:r>
              <a:rPr lang="en-GB" sz="2800" dirty="0" smtClean="0"/>
              <a:t> </a:t>
            </a:r>
            <a:r>
              <a:rPr lang="en-GB" sz="2800" dirty="0" err="1" smtClean="0"/>
              <a:t>quan</a:t>
            </a:r>
            <a:r>
              <a:rPr lang="en-GB" sz="2800" dirty="0" smtClean="0"/>
              <a:t> </a:t>
            </a:r>
            <a:r>
              <a:rPr lang="en-GB" sz="2800" dirty="0" err="1" smtClean="0"/>
              <a:t>trọng</a:t>
            </a:r>
            <a:r>
              <a:rPr lang="en-GB" sz="2800" dirty="0" smtClean="0"/>
              <a:t> </a:t>
            </a:r>
            <a:r>
              <a:rPr lang="en-GB" sz="2800" dirty="0" err="1" smtClean="0"/>
              <a:t>trong</a:t>
            </a:r>
            <a:r>
              <a:rPr lang="en-GB" sz="2800" dirty="0" smtClean="0"/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tháng</a:t>
            </a:r>
            <a:r>
              <a:rPr lang="en-GB" sz="2800" b="1" dirty="0" smtClean="0">
                <a:solidFill>
                  <a:srgbClr val="0070C0"/>
                </a:solidFill>
              </a:rPr>
              <a:t> 9:</a:t>
            </a:r>
          </a:p>
          <a:p>
            <a:pPr lvl="2"/>
            <a:r>
              <a:rPr lang="en-GB" sz="2400" dirty="0" err="1" smtClean="0"/>
              <a:t>Các</a:t>
            </a:r>
            <a:r>
              <a:rPr lang="en-GB" sz="2400" dirty="0" smtClean="0"/>
              <a:t> qui </a:t>
            </a:r>
            <a:r>
              <a:rPr lang="en-GB" sz="2400" dirty="0" err="1" smtClean="0"/>
              <a:t>chế</a:t>
            </a:r>
            <a:r>
              <a:rPr lang="en-GB" sz="2400" dirty="0" smtClean="0"/>
              <a:t> </a:t>
            </a:r>
            <a:r>
              <a:rPr lang="en-GB" sz="2400" dirty="0" err="1" smtClean="0"/>
              <a:t>của</a:t>
            </a:r>
            <a:r>
              <a:rPr lang="en-GB" sz="2400" dirty="0" smtClean="0"/>
              <a:t> BQT, </a:t>
            </a:r>
            <a:r>
              <a:rPr lang="en-GB" sz="2400" dirty="0" err="1" smtClean="0"/>
              <a:t>nội</a:t>
            </a:r>
            <a:r>
              <a:rPr lang="en-GB" sz="2400" dirty="0" smtClean="0"/>
              <a:t> qui </a:t>
            </a:r>
            <a:r>
              <a:rPr lang="en-GB" sz="2400" dirty="0" err="1" smtClean="0"/>
              <a:t>sử</a:t>
            </a:r>
            <a:r>
              <a:rPr lang="en-GB" sz="2400" dirty="0" smtClean="0"/>
              <a:t> </a:t>
            </a:r>
            <a:r>
              <a:rPr lang="en-GB" sz="2400" dirty="0" err="1" smtClean="0"/>
              <a:t>dụng</a:t>
            </a:r>
            <a:r>
              <a:rPr lang="en-GB" sz="2400" dirty="0" smtClean="0"/>
              <a:t> </a:t>
            </a:r>
            <a:r>
              <a:rPr lang="en-GB" sz="2400" dirty="0" err="1" smtClean="0"/>
              <a:t>nhà</a:t>
            </a:r>
            <a:r>
              <a:rPr lang="en-GB" sz="2400" dirty="0" smtClean="0"/>
              <a:t> </a:t>
            </a:r>
            <a:r>
              <a:rPr lang="en-GB" sz="2400" dirty="0" err="1" smtClean="0"/>
              <a:t>chung</a:t>
            </a:r>
            <a:r>
              <a:rPr lang="en-GB" sz="2400" dirty="0" smtClean="0"/>
              <a:t> </a:t>
            </a:r>
            <a:r>
              <a:rPr lang="en-GB" sz="2400" dirty="0" err="1" smtClean="0"/>
              <a:t>cư</a:t>
            </a:r>
            <a:r>
              <a:rPr lang="en-GB" sz="2400" dirty="0" smtClean="0"/>
              <a:t> R4.</a:t>
            </a:r>
          </a:p>
          <a:p>
            <a:pPr lvl="2"/>
            <a:r>
              <a:rPr lang="en-GB" sz="2400" dirty="0" err="1" smtClean="0"/>
              <a:t>Lấy</a:t>
            </a:r>
            <a:r>
              <a:rPr lang="en-GB" sz="2400" dirty="0" smtClean="0"/>
              <a:t> ý </a:t>
            </a:r>
            <a:r>
              <a:rPr lang="en-GB" sz="2400" dirty="0" err="1" smtClean="0"/>
              <a:t>kiến</a:t>
            </a:r>
            <a:r>
              <a:rPr lang="en-GB" sz="2400" dirty="0"/>
              <a:t> </a:t>
            </a:r>
            <a:r>
              <a:rPr lang="en-GB" sz="2400" dirty="0" err="1" smtClean="0"/>
              <a:t>bầu</a:t>
            </a:r>
            <a:r>
              <a:rPr lang="en-GB" sz="2400" dirty="0" smtClean="0"/>
              <a:t> </a:t>
            </a:r>
            <a:r>
              <a:rPr lang="en-GB" sz="2400" dirty="0" err="1" smtClean="0"/>
              <a:t>bổ</a:t>
            </a:r>
            <a:r>
              <a:rPr lang="en-GB" sz="2400" dirty="0" smtClean="0"/>
              <a:t> </a:t>
            </a:r>
            <a:r>
              <a:rPr lang="en-GB" sz="2400" dirty="0" err="1" smtClean="0"/>
              <a:t>xung</a:t>
            </a:r>
            <a:r>
              <a:rPr lang="en-GB" sz="2400" dirty="0" smtClean="0"/>
              <a:t> </a:t>
            </a:r>
            <a:r>
              <a:rPr lang="en-GB" sz="2400" dirty="0" err="1" smtClean="0"/>
              <a:t>hoặc</a:t>
            </a:r>
            <a:r>
              <a:rPr lang="en-GB" sz="2400" dirty="0" smtClean="0"/>
              <a:t> </a:t>
            </a:r>
            <a:r>
              <a:rPr lang="en-GB" sz="2400" dirty="0" err="1" smtClean="0"/>
              <a:t>giữ</a:t>
            </a:r>
            <a:r>
              <a:rPr lang="en-GB" sz="2400" dirty="0" smtClean="0"/>
              <a:t> </a:t>
            </a:r>
            <a:r>
              <a:rPr lang="en-GB" sz="2400" dirty="0" err="1" smtClean="0"/>
              <a:t>nguyên</a:t>
            </a:r>
            <a:r>
              <a:rPr lang="en-GB" sz="2400" dirty="0" smtClean="0"/>
              <a:t> </a:t>
            </a:r>
            <a:r>
              <a:rPr lang="en-GB" sz="2400" dirty="0" err="1" smtClean="0"/>
              <a:t>số</a:t>
            </a:r>
            <a:r>
              <a:rPr lang="en-GB" sz="2400" dirty="0" smtClean="0"/>
              <a:t> TV BQT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err="1" smtClean="0"/>
              <a:t>Ghi</a:t>
            </a:r>
            <a:r>
              <a:rPr lang="en-GB" i="1" dirty="0" smtClean="0"/>
              <a:t> </a:t>
            </a:r>
            <a:r>
              <a:rPr lang="en-GB" i="1" dirty="0" err="1" smtClean="0"/>
              <a:t>chú</a:t>
            </a:r>
            <a:r>
              <a:rPr lang="en-GB" i="1" dirty="0" smtClean="0"/>
              <a:t>: </a:t>
            </a:r>
            <a:r>
              <a:rPr lang="en-GB" i="1" dirty="0" err="1" smtClean="0"/>
              <a:t>Nội</a:t>
            </a:r>
            <a:r>
              <a:rPr lang="en-GB" i="1" dirty="0" smtClean="0"/>
              <a:t> qui </a:t>
            </a:r>
            <a:r>
              <a:rPr lang="en-GB" i="1" dirty="0" err="1" smtClean="0"/>
              <a:t>sử</a:t>
            </a:r>
            <a:r>
              <a:rPr lang="en-GB" i="1" dirty="0" smtClean="0"/>
              <a:t> </a:t>
            </a:r>
            <a:r>
              <a:rPr lang="en-GB" i="1" dirty="0" err="1" smtClean="0"/>
              <a:t>dụng</a:t>
            </a:r>
            <a:r>
              <a:rPr lang="en-GB" i="1" dirty="0" smtClean="0"/>
              <a:t> </a:t>
            </a:r>
            <a:r>
              <a:rPr lang="en-GB" i="1" dirty="0" err="1" smtClean="0"/>
              <a:t>nhà</a:t>
            </a:r>
            <a:r>
              <a:rPr lang="en-GB" i="1" dirty="0" smtClean="0"/>
              <a:t> </a:t>
            </a:r>
            <a:r>
              <a:rPr lang="en-GB" i="1" dirty="0" err="1" smtClean="0"/>
              <a:t>chung</a:t>
            </a:r>
            <a:r>
              <a:rPr lang="en-GB" i="1" dirty="0" smtClean="0"/>
              <a:t> </a:t>
            </a:r>
            <a:r>
              <a:rPr lang="en-GB" i="1" dirty="0" err="1" smtClean="0"/>
              <a:t>cư</a:t>
            </a:r>
            <a:r>
              <a:rPr lang="en-GB" i="1" dirty="0"/>
              <a:t> </a:t>
            </a:r>
            <a:r>
              <a:rPr lang="en-GB" i="1" dirty="0" err="1" smtClean="0"/>
              <a:t>áp</a:t>
            </a:r>
            <a:r>
              <a:rPr lang="en-GB" i="1" dirty="0" smtClean="0"/>
              <a:t> </a:t>
            </a:r>
            <a:r>
              <a:rPr lang="en-GB" i="1" dirty="0" err="1" smtClean="0"/>
              <a:t>dụng</a:t>
            </a:r>
            <a:r>
              <a:rPr lang="en-GB" i="1" dirty="0" smtClean="0"/>
              <a:t> </a:t>
            </a:r>
            <a:r>
              <a:rPr lang="en-GB" i="1" dirty="0" err="1" smtClean="0"/>
              <a:t>kể</a:t>
            </a:r>
            <a:r>
              <a:rPr lang="en-GB" i="1" dirty="0" smtClean="0"/>
              <a:t> </a:t>
            </a:r>
            <a:r>
              <a:rPr lang="en-GB" i="1" dirty="0" err="1" smtClean="0"/>
              <a:t>từ</a:t>
            </a:r>
            <a:r>
              <a:rPr lang="en-GB" i="1" dirty="0" smtClean="0"/>
              <a:t> </a:t>
            </a:r>
            <a:r>
              <a:rPr lang="en-GB" i="1" dirty="0" err="1" smtClean="0"/>
              <a:t>khi</a:t>
            </a:r>
            <a:r>
              <a:rPr lang="en-GB" i="1" dirty="0" smtClean="0"/>
              <a:t> CĐT </a:t>
            </a:r>
            <a:r>
              <a:rPr lang="en-GB" i="1" dirty="0" err="1" smtClean="0"/>
              <a:t>bàn</a:t>
            </a:r>
            <a:r>
              <a:rPr lang="en-GB" i="1" dirty="0" smtClean="0"/>
              <a:t> </a:t>
            </a:r>
            <a:r>
              <a:rPr lang="en-GB" i="1" dirty="0" err="1" smtClean="0"/>
              <a:t>giao</a:t>
            </a:r>
            <a:r>
              <a:rPr lang="en-GB" i="1" dirty="0" smtClean="0"/>
              <a:t> </a:t>
            </a:r>
            <a:r>
              <a:rPr lang="en-GB" i="1" dirty="0" err="1" smtClean="0"/>
              <a:t>hồ</a:t>
            </a:r>
            <a:r>
              <a:rPr lang="en-GB" i="1" dirty="0" smtClean="0"/>
              <a:t> </a:t>
            </a:r>
            <a:r>
              <a:rPr lang="en-GB" i="1" dirty="0" err="1" smtClean="0"/>
              <a:t>sơ</a:t>
            </a:r>
            <a:r>
              <a:rPr lang="en-GB" i="1" dirty="0" smtClean="0"/>
              <a:t> </a:t>
            </a:r>
            <a:r>
              <a:rPr lang="en-GB" i="1" dirty="0" err="1" smtClean="0"/>
              <a:t>kỹ</a:t>
            </a:r>
            <a:r>
              <a:rPr lang="en-GB" i="1" dirty="0" smtClean="0"/>
              <a:t> </a:t>
            </a:r>
            <a:r>
              <a:rPr lang="en-GB" i="1" dirty="0" err="1" smtClean="0"/>
              <a:t>thuật</a:t>
            </a:r>
            <a:r>
              <a:rPr lang="en-GB" i="1" dirty="0" smtClean="0"/>
              <a:t> </a:t>
            </a:r>
            <a:r>
              <a:rPr lang="en-GB" i="1" dirty="0" err="1" smtClean="0"/>
              <a:t>và</a:t>
            </a:r>
            <a:r>
              <a:rPr lang="en-GB" i="1" dirty="0" smtClean="0"/>
              <a:t> </a:t>
            </a:r>
            <a:r>
              <a:rPr lang="en-GB" i="1" dirty="0" err="1" smtClean="0"/>
              <a:t>các</a:t>
            </a:r>
            <a:r>
              <a:rPr lang="en-GB" i="1" dirty="0" smtClean="0"/>
              <a:t> </a:t>
            </a:r>
            <a:r>
              <a:rPr lang="en-GB" i="1" dirty="0" err="1" smtClean="0"/>
              <a:t>hạng</a:t>
            </a:r>
            <a:r>
              <a:rPr lang="en-GB" i="1" dirty="0" smtClean="0"/>
              <a:t> </a:t>
            </a:r>
            <a:r>
              <a:rPr lang="en-GB" i="1" dirty="0" err="1" smtClean="0"/>
              <a:t>mục</a:t>
            </a:r>
            <a:r>
              <a:rPr lang="en-GB" i="1" dirty="0" smtClean="0"/>
              <a:t> </a:t>
            </a:r>
            <a:r>
              <a:rPr lang="en-GB" i="1" dirty="0" err="1" smtClean="0"/>
              <a:t>của</a:t>
            </a:r>
            <a:r>
              <a:rPr lang="en-GB" i="1" dirty="0" smtClean="0"/>
              <a:t> </a:t>
            </a:r>
            <a:r>
              <a:rPr lang="en-GB" i="1" dirty="0" err="1" smtClean="0"/>
              <a:t>tòa</a:t>
            </a:r>
            <a:r>
              <a:rPr lang="en-GB" i="1" dirty="0" smtClean="0"/>
              <a:t> </a:t>
            </a:r>
            <a:r>
              <a:rPr lang="en-GB" i="1" dirty="0" err="1" smtClean="0"/>
              <a:t>nhà</a:t>
            </a:r>
            <a:r>
              <a:rPr lang="en-GB" i="1" dirty="0" smtClean="0"/>
              <a:t> R4 </a:t>
            </a:r>
            <a:r>
              <a:rPr lang="en-GB" i="1" dirty="0" err="1" smtClean="0"/>
              <a:t>cho</a:t>
            </a:r>
            <a:r>
              <a:rPr lang="en-GB" i="1" dirty="0" smtClean="0"/>
              <a:t> BQL.  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488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" y="100584"/>
            <a:ext cx="10515600" cy="695579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 CHỨC TẾT TRUNG THU 2019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72" y="883792"/>
            <a:ext cx="11073384" cy="5736463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Thời</a:t>
            </a:r>
            <a:r>
              <a:rPr lang="en-GB" sz="2400" dirty="0" smtClean="0"/>
              <a:t> </a:t>
            </a:r>
            <a:r>
              <a:rPr lang="en-GB" sz="2400" dirty="0" err="1" smtClean="0"/>
              <a:t>gian</a:t>
            </a:r>
            <a:r>
              <a:rPr lang="en-GB" sz="2400" dirty="0" smtClean="0"/>
              <a:t> </a:t>
            </a:r>
            <a:r>
              <a:rPr lang="en-GB" sz="2400" dirty="0" err="1" smtClean="0"/>
              <a:t>dự</a:t>
            </a:r>
            <a:r>
              <a:rPr lang="en-GB" sz="2400" dirty="0" smtClean="0"/>
              <a:t> </a:t>
            </a:r>
            <a:r>
              <a:rPr lang="en-GB" sz="2400" dirty="0" err="1" smtClean="0"/>
              <a:t>kiến</a:t>
            </a:r>
            <a:r>
              <a:rPr lang="en-GB" sz="2400" dirty="0" smtClean="0"/>
              <a:t> 8/9: </a:t>
            </a:r>
          </a:p>
          <a:p>
            <a:pPr lvl="1"/>
            <a:r>
              <a:rPr lang="en-GB" sz="2000" dirty="0" err="1" smtClean="0"/>
              <a:t>Chiều</a:t>
            </a:r>
            <a:r>
              <a:rPr lang="en-GB" sz="2000" dirty="0"/>
              <a:t> </a:t>
            </a:r>
            <a:r>
              <a:rPr lang="en-GB" sz="2000" dirty="0" smtClean="0"/>
              <a:t>8/9: </a:t>
            </a:r>
            <a:r>
              <a:rPr lang="en-GB" sz="2000" dirty="0" err="1" smtClean="0"/>
              <a:t>thi</a:t>
            </a:r>
            <a:r>
              <a:rPr lang="en-GB" sz="2000" dirty="0" smtClean="0"/>
              <a:t> </a:t>
            </a:r>
            <a:r>
              <a:rPr lang="en-GB" sz="2000" dirty="0" err="1" smtClean="0"/>
              <a:t>bóng</a:t>
            </a:r>
            <a:r>
              <a:rPr lang="en-GB" sz="2000" dirty="0" smtClean="0"/>
              <a:t> </a:t>
            </a:r>
            <a:r>
              <a:rPr lang="en-GB" sz="2000" dirty="0" err="1" smtClean="0"/>
              <a:t>đá</a:t>
            </a:r>
            <a:r>
              <a:rPr lang="en-GB" sz="2000" dirty="0" smtClean="0"/>
              <a:t>, </a:t>
            </a:r>
            <a:r>
              <a:rPr lang="en-GB" sz="2000" dirty="0" err="1" smtClean="0"/>
              <a:t>kéo</a:t>
            </a:r>
            <a:r>
              <a:rPr lang="en-GB" sz="2000" dirty="0" smtClean="0"/>
              <a:t> co</a:t>
            </a:r>
          </a:p>
          <a:p>
            <a:pPr lvl="1"/>
            <a:r>
              <a:rPr lang="en-GB" sz="2000" dirty="0" err="1" smtClean="0"/>
              <a:t>Tối</a:t>
            </a:r>
            <a:r>
              <a:rPr lang="en-GB" sz="2000" dirty="0" smtClean="0"/>
              <a:t> 8/9: </a:t>
            </a:r>
            <a:r>
              <a:rPr lang="en-GB" sz="2000" dirty="0" err="1" smtClean="0"/>
              <a:t>Thi</a:t>
            </a:r>
            <a:r>
              <a:rPr lang="en-GB" sz="2000" dirty="0" smtClean="0"/>
              <a:t> </a:t>
            </a:r>
            <a:r>
              <a:rPr lang="en-GB" sz="2000" dirty="0" err="1" smtClean="0"/>
              <a:t>văn</a:t>
            </a:r>
            <a:r>
              <a:rPr lang="en-GB" sz="2000" dirty="0" smtClean="0"/>
              <a:t> </a:t>
            </a:r>
            <a:r>
              <a:rPr lang="en-GB" sz="2000" dirty="0" err="1" smtClean="0"/>
              <a:t>nghê</a:t>
            </a:r>
            <a:r>
              <a:rPr lang="en-GB" sz="2000" dirty="0" smtClean="0"/>
              <a:t>, </a:t>
            </a:r>
          </a:p>
          <a:p>
            <a:pPr lvl="1"/>
            <a:r>
              <a:rPr lang="en-GB" sz="2000" dirty="0" err="1" smtClean="0"/>
              <a:t>Hội</a:t>
            </a:r>
            <a:r>
              <a:rPr lang="en-GB" sz="2000" dirty="0" smtClean="0"/>
              <a:t> </a:t>
            </a:r>
            <a:r>
              <a:rPr lang="en-GB" sz="2000" dirty="0" err="1" smtClean="0"/>
              <a:t>chợ</a:t>
            </a:r>
            <a:r>
              <a:rPr lang="en-GB" sz="2000" dirty="0" smtClean="0"/>
              <a:t>, </a:t>
            </a:r>
            <a:r>
              <a:rPr lang="en-GB" sz="2000" dirty="0" err="1" smtClean="0"/>
              <a:t>phá</a:t>
            </a:r>
            <a:r>
              <a:rPr lang="en-GB" sz="2000" dirty="0" smtClean="0"/>
              <a:t> </a:t>
            </a:r>
            <a:r>
              <a:rPr lang="en-GB" sz="2000" dirty="0" err="1" smtClean="0"/>
              <a:t>cỗ</a:t>
            </a:r>
            <a:r>
              <a:rPr lang="en-GB" sz="2000" dirty="0"/>
              <a:t> </a:t>
            </a:r>
            <a:r>
              <a:rPr lang="en-GB" sz="2000" dirty="0" smtClean="0"/>
              <a:t>: </a:t>
            </a:r>
            <a:r>
              <a:rPr lang="en-GB" sz="2000" dirty="0" err="1" smtClean="0"/>
              <a:t>các</a:t>
            </a:r>
            <a:r>
              <a:rPr lang="en-GB" sz="2000" dirty="0" smtClean="0"/>
              <a:t> R </a:t>
            </a:r>
            <a:r>
              <a:rPr lang="en-GB" sz="2000" dirty="0" err="1" smtClean="0"/>
              <a:t>tự</a:t>
            </a:r>
            <a:r>
              <a:rPr lang="en-GB" sz="2000" dirty="0" smtClean="0"/>
              <a:t> </a:t>
            </a:r>
            <a:r>
              <a:rPr lang="en-GB" sz="2000" dirty="0" err="1" smtClean="0"/>
              <a:t>chịu</a:t>
            </a:r>
            <a:r>
              <a:rPr lang="en-GB" sz="2000" dirty="0" smtClean="0"/>
              <a:t> </a:t>
            </a:r>
            <a:r>
              <a:rPr lang="en-GB" sz="2000" dirty="0" err="1" smtClean="0"/>
              <a:t>trách</a:t>
            </a:r>
            <a:r>
              <a:rPr lang="en-GB" sz="2000" dirty="0" smtClean="0"/>
              <a:t> </a:t>
            </a:r>
            <a:r>
              <a:rPr lang="en-GB" sz="2000" dirty="0" err="1" smtClean="0"/>
              <a:t>nhiệm</a:t>
            </a:r>
            <a:r>
              <a:rPr lang="en-GB" sz="2000" dirty="0" smtClean="0"/>
              <a:t> </a:t>
            </a:r>
            <a:r>
              <a:rPr lang="en-GB" sz="2000" dirty="0" err="1" smtClean="0"/>
              <a:t>và</a:t>
            </a:r>
            <a:r>
              <a:rPr lang="en-GB" sz="2000" dirty="0" smtClean="0"/>
              <a:t> chi </a:t>
            </a:r>
            <a:r>
              <a:rPr lang="en-GB" sz="2000" dirty="0" err="1" smtClean="0"/>
              <a:t>phí</a:t>
            </a:r>
            <a:r>
              <a:rPr lang="en-GB" sz="2000" dirty="0" smtClean="0"/>
              <a:t> (</a:t>
            </a:r>
            <a:r>
              <a:rPr lang="en-GB" sz="2000" dirty="0" err="1" smtClean="0"/>
              <a:t>các</a:t>
            </a:r>
            <a:r>
              <a:rPr lang="en-GB" sz="2000" dirty="0" smtClean="0"/>
              <a:t> </a:t>
            </a:r>
            <a:r>
              <a:rPr lang="en-GB" sz="2000" dirty="0" err="1" smtClean="0"/>
              <a:t>chủ</a:t>
            </a:r>
            <a:r>
              <a:rPr lang="en-GB" sz="2000" dirty="0" smtClean="0"/>
              <a:t> </a:t>
            </a:r>
            <a:r>
              <a:rPr lang="en-GB" sz="2000" dirty="0" err="1" smtClean="0"/>
              <a:t>gian</a:t>
            </a:r>
            <a:r>
              <a:rPr lang="en-GB" sz="2000" dirty="0" smtClean="0"/>
              <a:t> </a:t>
            </a:r>
            <a:r>
              <a:rPr lang="en-GB" sz="2000" dirty="0" err="1" smtClean="0"/>
              <a:t>hàng</a:t>
            </a:r>
            <a:r>
              <a:rPr lang="en-GB" sz="2000" dirty="0" smtClean="0"/>
              <a:t> </a:t>
            </a:r>
            <a:r>
              <a:rPr lang="en-GB" sz="2000" dirty="0" err="1" smtClean="0"/>
              <a:t>được</a:t>
            </a:r>
            <a:r>
              <a:rPr lang="en-GB" sz="2000" dirty="0" smtClean="0"/>
              <a:t> </a:t>
            </a:r>
            <a:r>
              <a:rPr lang="en-GB" sz="2000" dirty="0" err="1" smtClean="0"/>
              <a:t>yêu</a:t>
            </a:r>
            <a:r>
              <a:rPr lang="en-GB" sz="2000" dirty="0" smtClean="0"/>
              <a:t> </a:t>
            </a:r>
            <a:r>
              <a:rPr lang="en-GB" sz="2000" dirty="0" err="1" smtClean="0"/>
              <a:t>cầu</a:t>
            </a:r>
            <a:r>
              <a:rPr lang="en-GB" sz="2000" dirty="0" smtClean="0"/>
              <a:t> </a:t>
            </a:r>
            <a:r>
              <a:rPr lang="en-GB" sz="2000" dirty="0" err="1" smtClean="0"/>
              <a:t>đóng</a:t>
            </a:r>
            <a:r>
              <a:rPr lang="en-GB" sz="2000" dirty="0" smtClean="0"/>
              <a:t> </a:t>
            </a:r>
            <a:r>
              <a:rPr lang="en-GB" sz="2000" dirty="0" err="1" smtClean="0"/>
              <a:t>phí</a:t>
            </a:r>
            <a:r>
              <a:rPr lang="en-GB" sz="2000" dirty="0" smtClean="0"/>
              <a:t>)</a:t>
            </a:r>
          </a:p>
          <a:p>
            <a:r>
              <a:rPr lang="en-GB" sz="2400" dirty="0" err="1" smtClean="0"/>
              <a:t>Cơ</a:t>
            </a:r>
            <a:r>
              <a:rPr lang="en-GB" sz="2400" dirty="0" smtClean="0"/>
              <a:t> </a:t>
            </a:r>
            <a:r>
              <a:rPr lang="en-GB" sz="2400" dirty="0" err="1" smtClean="0"/>
              <a:t>cấu</a:t>
            </a:r>
            <a:r>
              <a:rPr lang="en-GB" sz="2400" dirty="0" smtClean="0"/>
              <a:t> </a:t>
            </a:r>
            <a:r>
              <a:rPr lang="en-GB" sz="2400" dirty="0" err="1" smtClean="0"/>
              <a:t>giải</a:t>
            </a:r>
            <a:r>
              <a:rPr lang="en-GB" sz="2400" dirty="0" smtClean="0"/>
              <a:t>: TBC</a:t>
            </a:r>
          </a:p>
          <a:p>
            <a:r>
              <a:rPr lang="en-GB" sz="2400" dirty="0"/>
              <a:t>R4 </a:t>
            </a:r>
            <a:r>
              <a:rPr lang="en-GB" sz="2400" dirty="0" err="1"/>
              <a:t>cử</a:t>
            </a:r>
            <a:r>
              <a:rPr lang="en-GB" sz="2400" dirty="0"/>
              <a:t> </a:t>
            </a:r>
            <a:r>
              <a:rPr lang="en-GB" sz="2400" dirty="0" err="1" smtClean="0"/>
              <a:t>đầu</a:t>
            </a:r>
            <a:r>
              <a:rPr lang="en-GB" sz="2400" dirty="0" smtClean="0"/>
              <a:t> </a:t>
            </a:r>
            <a:r>
              <a:rPr lang="en-GB" sz="2400" dirty="0" err="1"/>
              <a:t>mối</a:t>
            </a:r>
            <a:r>
              <a:rPr lang="en-GB" sz="2400" dirty="0"/>
              <a:t> </a:t>
            </a:r>
            <a:r>
              <a:rPr lang="en-GB" sz="2400" dirty="0" err="1"/>
              <a:t>liên</a:t>
            </a:r>
            <a:r>
              <a:rPr lang="en-GB" sz="2400" dirty="0"/>
              <a:t> </a:t>
            </a:r>
            <a:r>
              <a:rPr lang="en-GB" sz="2400" dirty="0" err="1"/>
              <a:t>lạc</a:t>
            </a:r>
            <a:r>
              <a:rPr lang="en-GB" sz="2400" dirty="0"/>
              <a:t>:</a:t>
            </a:r>
          </a:p>
          <a:p>
            <a:pPr lvl="1"/>
            <a:r>
              <a:rPr lang="en-GB" sz="2000" dirty="0" err="1"/>
              <a:t>Nguyễn</a:t>
            </a:r>
            <a:r>
              <a:rPr lang="en-GB" sz="2000" dirty="0"/>
              <a:t> </a:t>
            </a:r>
            <a:r>
              <a:rPr lang="en-GB" sz="2000" dirty="0" err="1"/>
              <a:t>Văn</a:t>
            </a:r>
            <a:r>
              <a:rPr lang="en-GB" sz="2000" dirty="0"/>
              <a:t> </a:t>
            </a:r>
            <a:r>
              <a:rPr lang="en-GB" sz="2000" dirty="0" err="1"/>
              <a:t>Nhưỡng</a:t>
            </a:r>
            <a:r>
              <a:rPr lang="en-GB" sz="2000" dirty="0"/>
              <a:t> – TV BQT </a:t>
            </a:r>
            <a:r>
              <a:rPr lang="en-GB" sz="2000" dirty="0" err="1"/>
              <a:t>tổ</a:t>
            </a:r>
            <a:r>
              <a:rPr lang="en-GB" sz="2000" dirty="0"/>
              <a:t> </a:t>
            </a:r>
            <a:r>
              <a:rPr lang="en-GB" sz="2000" dirty="0" err="1"/>
              <a:t>trưởng</a:t>
            </a:r>
            <a:endParaRPr lang="en-GB" sz="2000" dirty="0"/>
          </a:p>
          <a:p>
            <a:pPr lvl="1"/>
            <a:r>
              <a:rPr lang="en-GB" sz="2000" dirty="0" err="1"/>
              <a:t>Nguyễn</a:t>
            </a:r>
            <a:r>
              <a:rPr lang="en-GB" sz="2000" dirty="0"/>
              <a:t> Phi </a:t>
            </a:r>
            <a:r>
              <a:rPr lang="en-GB" sz="2000" dirty="0" err="1"/>
              <a:t>Công</a:t>
            </a:r>
            <a:r>
              <a:rPr lang="en-GB" sz="2000" dirty="0"/>
              <a:t> (P908) &amp; </a:t>
            </a:r>
            <a:r>
              <a:rPr lang="en-GB" sz="2000" dirty="0" err="1"/>
              <a:t>Nguyễn</a:t>
            </a:r>
            <a:r>
              <a:rPr lang="en-GB" sz="2000" dirty="0"/>
              <a:t> </a:t>
            </a:r>
            <a:r>
              <a:rPr lang="en-GB" sz="2000" dirty="0" err="1"/>
              <a:t>Việt</a:t>
            </a:r>
            <a:r>
              <a:rPr lang="en-GB" sz="2000" dirty="0"/>
              <a:t> </a:t>
            </a:r>
            <a:r>
              <a:rPr lang="en-GB" sz="2000" dirty="0" err="1"/>
              <a:t>Hùng</a:t>
            </a:r>
            <a:r>
              <a:rPr lang="en-GB" sz="2000" dirty="0"/>
              <a:t> (P3114) – </a:t>
            </a:r>
            <a:r>
              <a:rPr lang="en-GB" sz="2000" dirty="0" err="1"/>
              <a:t>tổ</a:t>
            </a:r>
            <a:r>
              <a:rPr lang="en-GB" sz="2000" dirty="0"/>
              <a:t> </a:t>
            </a:r>
            <a:r>
              <a:rPr lang="en-GB" sz="2000" dirty="0" err="1"/>
              <a:t>phó</a:t>
            </a:r>
            <a:endParaRPr lang="en-GB" sz="2000" dirty="0"/>
          </a:p>
          <a:p>
            <a:pPr lvl="1"/>
            <a:r>
              <a:rPr lang="en-GB" sz="2000" dirty="0" err="1"/>
              <a:t>Nguyễn</a:t>
            </a:r>
            <a:r>
              <a:rPr lang="en-GB" sz="2000" dirty="0"/>
              <a:t> </a:t>
            </a:r>
            <a:r>
              <a:rPr lang="en-GB" sz="2000" dirty="0" err="1"/>
              <a:t>Thị</a:t>
            </a:r>
            <a:r>
              <a:rPr lang="en-GB" sz="2000" dirty="0"/>
              <a:t> Thanh </a:t>
            </a:r>
            <a:r>
              <a:rPr lang="en-GB" sz="2000" dirty="0" err="1"/>
              <a:t>Tâm</a:t>
            </a:r>
            <a:r>
              <a:rPr lang="en-GB" sz="2000" dirty="0"/>
              <a:t> (P3603), </a:t>
            </a:r>
            <a:r>
              <a:rPr lang="en-GB" sz="2000" dirty="0" err="1"/>
              <a:t>Trần</a:t>
            </a:r>
            <a:r>
              <a:rPr lang="en-GB" sz="2000" dirty="0"/>
              <a:t> </a:t>
            </a:r>
            <a:r>
              <a:rPr lang="en-GB" sz="2000" dirty="0" err="1"/>
              <a:t>Thúy</a:t>
            </a:r>
            <a:r>
              <a:rPr lang="en-GB" sz="2000" dirty="0"/>
              <a:t> </a:t>
            </a:r>
            <a:r>
              <a:rPr lang="en-GB" sz="2000" dirty="0" err="1"/>
              <a:t>Vân</a:t>
            </a:r>
            <a:r>
              <a:rPr lang="en-GB" sz="2000" dirty="0"/>
              <a:t> (P1714) &amp; </a:t>
            </a:r>
            <a:r>
              <a:rPr lang="en-GB" sz="2000" dirty="0" err="1"/>
              <a:t>Nguyễn</a:t>
            </a:r>
            <a:r>
              <a:rPr lang="en-GB" sz="2000" dirty="0"/>
              <a:t> </a:t>
            </a:r>
            <a:r>
              <a:rPr lang="en-GB" sz="2000" dirty="0" err="1"/>
              <a:t>Phương</a:t>
            </a:r>
            <a:r>
              <a:rPr lang="en-GB" sz="2000" dirty="0"/>
              <a:t> Lan (1706), </a:t>
            </a:r>
            <a:r>
              <a:rPr lang="en-GB" sz="2000" dirty="0" err="1"/>
              <a:t>Trần</a:t>
            </a:r>
            <a:r>
              <a:rPr lang="en-GB" sz="2000" dirty="0"/>
              <a:t> </a:t>
            </a:r>
            <a:r>
              <a:rPr lang="en-GB" sz="2000" dirty="0" err="1"/>
              <a:t>Thị</a:t>
            </a:r>
            <a:r>
              <a:rPr lang="en-GB" sz="2000" dirty="0"/>
              <a:t> </a:t>
            </a:r>
            <a:r>
              <a:rPr lang="en-GB" sz="2000" dirty="0" err="1"/>
              <a:t>Khánh</a:t>
            </a:r>
            <a:r>
              <a:rPr lang="en-GB" sz="2000" dirty="0"/>
              <a:t> </a:t>
            </a:r>
            <a:r>
              <a:rPr lang="en-GB" sz="2000" dirty="0" err="1"/>
              <a:t>Hòa</a:t>
            </a:r>
            <a:r>
              <a:rPr lang="en-GB" sz="2000" dirty="0"/>
              <a:t> (P3706), </a:t>
            </a:r>
            <a:r>
              <a:rPr lang="en-GB" sz="2000" dirty="0" err="1"/>
              <a:t>Hồ</a:t>
            </a:r>
            <a:r>
              <a:rPr lang="en-GB" sz="2000" dirty="0"/>
              <a:t> Thu </a:t>
            </a:r>
            <a:r>
              <a:rPr lang="en-GB" sz="2000" dirty="0" err="1"/>
              <a:t>Hằng</a:t>
            </a:r>
            <a:r>
              <a:rPr lang="en-GB" sz="2000" dirty="0"/>
              <a:t> (P12A16) </a:t>
            </a:r>
            <a:r>
              <a:rPr lang="en-GB" sz="2000" dirty="0" err="1"/>
              <a:t>tổ</a:t>
            </a:r>
            <a:r>
              <a:rPr lang="en-GB" sz="2000" dirty="0"/>
              <a:t> </a:t>
            </a:r>
            <a:r>
              <a:rPr lang="en-GB" sz="2000" dirty="0" err="1"/>
              <a:t>viên</a:t>
            </a:r>
            <a:r>
              <a:rPr lang="en-GB" sz="2000" dirty="0"/>
              <a:t>.</a:t>
            </a:r>
          </a:p>
          <a:p>
            <a:r>
              <a:rPr lang="en-GB" sz="2400" dirty="0" smtClean="0"/>
              <a:t>Chi </a:t>
            </a:r>
            <a:r>
              <a:rPr lang="en-GB" sz="2400" dirty="0" err="1" smtClean="0"/>
              <a:t>phí</a:t>
            </a:r>
            <a:r>
              <a:rPr lang="en-GB" sz="2400" dirty="0" smtClean="0"/>
              <a:t> </a:t>
            </a:r>
            <a:r>
              <a:rPr lang="en-GB" sz="2400" dirty="0" err="1" smtClean="0"/>
              <a:t>tổ</a:t>
            </a:r>
            <a:r>
              <a:rPr lang="en-GB" sz="2400" dirty="0" smtClean="0"/>
              <a:t> </a:t>
            </a:r>
            <a:r>
              <a:rPr lang="en-GB" sz="2400" dirty="0" err="1" smtClean="0"/>
              <a:t>chức</a:t>
            </a:r>
            <a:r>
              <a:rPr lang="en-GB" sz="2400" dirty="0" smtClean="0"/>
              <a:t> </a:t>
            </a:r>
            <a:r>
              <a:rPr lang="en-GB" sz="2400" dirty="0" err="1" smtClean="0"/>
              <a:t>cho</a:t>
            </a:r>
            <a:r>
              <a:rPr lang="en-GB" sz="2400" dirty="0" smtClean="0"/>
              <a:t> </a:t>
            </a:r>
            <a:r>
              <a:rPr lang="en-GB" sz="2400" dirty="0" err="1" smtClean="0"/>
              <a:t>cả</a:t>
            </a:r>
            <a:r>
              <a:rPr lang="en-GB" sz="2400" dirty="0" smtClean="0"/>
              <a:t> </a:t>
            </a:r>
            <a:r>
              <a:rPr lang="en-GB" sz="2400" dirty="0" err="1" smtClean="0"/>
              <a:t>khu</a:t>
            </a:r>
            <a:r>
              <a:rPr lang="en-GB" sz="2400" dirty="0" smtClean="0"/>
              <a:t> do CĐT chi </a:t>
            </a:r>
            <a:r>
              <a:rPr lang="en-GB" sz="2400" dirty="0" err="1" smtClean="0"/>
              <a:t>trả</a:t>
            </a:r>
            <a:r>
              <a:rPr lang="en-GB" sz="2400" dirty="0"/>
              <a:t>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2248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" y="100584"/>
            <a:ext cx="10515600" cy="695579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VẤN ĐỀ KHÁC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72" y="883792"/>
            <a:ext cx="11073384" cy="57364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b="1" dirty="0" err="1" smtClean="0"/>
              <a:t>Lắp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điều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hòa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cho</a:t>
            </a:r>
            <a:r>
              <a:rPr lang="en-GB" sz="2400" b="1" dirty="0" smtClean="0"/>
              <a:t> thang </a:t>
            </a:r>
            <a:r>
              <a:rPr lang="en-GB" sz="2400" b="1" dirty="0" err="1" smtClean="0"/>
              <a:t>máy</a:t>
            </a:r>
            <a:r>
              <a:rPr lang="en-GB" sz="2400" b="1" dirty="0" smtClean="0"/>
              <a:t>: </a:t>
            </a:r>
          </a:p>
          <a:p>
            <a:pPr marL="457200" lvl="1" indent="0">
              <a:buNone/>
            </a:pPr>
            <a:r>
              <a:rPr lang="en-GB" sz="2000" dirty="0" err="1" smtClean="0"/>
              <a:t>Hiện</a:t>
            </a:r>
            <a:r>
              <a:rPr lang="en-GB" sz="2000" dirty="0" smtClean="0"/>
              <a:t> </a:t>
            </a:r>
            <a:r>
              <a:rPr lang="en-GB" sz="2000" dirty="0" err="1" smtClean="0"/>
              <a:t>trạng</a:t>
            </a:r>
            <a:r>
              <a:rPr lang="en-GB" sz="2000" dirty="0" smtClean="0"/>
              <a:t>:</a:t>
            </a:r>
          </a:p>
          <a:p>
            <a:pPr lvl="1"/>
            <a:r>
              <a:rPr lang="en-GB" sz="2000" dirty="0" err="1" smtClean="0"/>
              <a:t>Toàn</a:t>
            </a:r>
            <a:r>
              <a:rPr lang="en-GB" sz="2000" dirty="0" smtClean="0"/>
              <a:t> </a:t>
            </a:r>
            <a:r>
              <a:rPr lang="en-GB" sz="2000" dirty="0" err="1" smtClean="0"/>
              <a:t>bộ</a:t>
            </a:r>
            <a:r>
              <a:rPr lang="en-GB" sz="2000" dirty="0" smtClean="0"/>
              <a:t> thang </a:t>
            </a:r>
            <a:r>
              <a:rPr lang="en-GB" sz="2000" dirty="0" err="1" smtClean="0"/>
              <a:t>máy</a:t>
            </a:r>
            <a:r>
              <a:rPr lang="en-GB" sz="2000" dirty="0" smtClean="0"/>
              <a:t> </a:t>
            </a:r>
            <a:r>
              <a:rPr lang="en-GB" sz="2000" dirty="0" err="1" smtClean="0"/>
              <a:t>không</a:t>
            </a:r>
            <a:r>
              <a:rPr lang="en-GB" sz="2000" dirty="0" smtClean="0"/>
              <a:t> </a:t>
            </a:r>
            <a:r>
              <a:rPr lang="en-GB" sz="2000" dirty="0" err="1" smtClean="0"/>
              <a:t>được</a:t>
            </a:r>
            <a:r>
              <a:rPr lang="en-GB" sz="2000" dirty="0" smtClean="0"/>
              <a:t> </a:t>
            </a:r>
            <a:r>
              <a:rPr lang="en-GB" sz="2000" dirty="0" err="1" smtClean="0"/>
              <a:t>thiết</a:t>
            </a:r>
            <a:r>
              <a:rPr lang="en-GB" sz="2000" dirty="0" smtClean="0"/>
              <a:t> </a:t>
            </a:r>
            <a:r>
              <a:rPr lang="en-GB" sz="2000" dirty="0" err="1" smtClean="0"/>
              <a:t>kế</a:t>
            </a:r>
            <a:r>
              <a:rPr lang="en-GB" sz="2000" dirty="0" smtClean="0"/>
              <a:t> </a:t>
            </a:r>
            <a:r>
              <a:rPr lang="en-GB" sz="2000" dirty="0" err="1" smtClean="0"/>
              <a:t>để</a:t>
            </a:r>
            <a:r>
              <a:rPr lang="en-GB" sz="2000" dirty="0" smtClean="0"/>
              <a:t> </a:t>
            </a:r>
            <a:r>
              <a:rPr lang="en-GB" sz="2000" dirty="0" err="1" smtClean="0"/>
              <a:t>lắp</a:t>
            </a:r>
            <a:r>
              <a:rPr lang="en-GB" sz="2000" dirty="0" smtClean="0"/>
              <a:t>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, </a:t>
            </a:r>
            <a:r>
              <a:rPr lang="en-GB" sz="2000" dirty="0" err="1" smtClean="0"/>
              <a:t>nếu</a:t>
            </a:r>
            <a:r>
              <a:rPr lang="en-GB" sz="2000" dirty="0" smtClean="0"/>
              <a:t> </a:t>
            </a:r>
            <a:r>
              <a:rPr lang="en-GB" sz="2000" dirty="0" err="1" smtClean="0"/>
              <a:t>lắp</a:t>
            </a:r>
            <a:r>
              <a:rPr lang="en-GB" sz="2000" dirty="0" smtClean="0"/>
              <a:t> </a:t>
            </a:r>
            <a:r>
              <a:rPr lang="en-GB" sz="2000" dirty="0" err="1" smtClean="0"/>
              <a:t>thêm</a:t>
            </a:r>
            <a:r>
              <a:rPr lang="en-GB" sz="2000" dirty="0" smtClean="0"/>
              <a:t>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 </a:t>
            </a:r>
            <a:r>
              <a:rPr lang="en-GB" sz="2000" dirty="0" err="1" smtClean="0"/>
              <a:t>phải</a:t>
            </a:r>
            <a:r>
              <a:rPr lang="en-GB" sz="2000" dirty="0" smtClean="0"/>
              <a:t> </a:t>
            </a:r>
            <a:r>
              <a:rPr lang="en-GB" sz="2000" dirty="0" err="1" smtClean="0"/>
              <a:t>thay</a:t>
            </a:r>
            <a:r>
              <a:rPr lang="en-GB" sz="2000" dirty="0" smtClean="0"/>
              <a:t> </a:t>
            </a:r>
            <a:r>
              <a:rPr lang="en-GB" sz="2000" dirty="0" err="1" smtClean="0"/>
              <a:t>đổi</a:t>
            </a:r>
            <a:r>
              <a:rPr lang="en-GB" sz="2000" dirty="0" smtClean="0"/>
              <a:t> </a:t>
            </a:r>
            <a:r>
              <a:rPr lang="en-GB" sz="2000" dirty="0" err="1" smtClean="0"/>
              <a:t>thiết</a:t>
            </a:r>
            <a:r>
              <a:rPr lang="en-GB" sz="2000" dirty="0" smtClean="0"/>
              <a:t> </a:t>
            </a:r>
            <a:r>
              <a:rPr lang="en-GB" sz="2000" dirty="0" err="1" smtClean="0"/>
              <a:t>kế</a:t>
            </a:r>
            <a:r>
              <a:rPr lang="en-GB" sz="2000" dirty="0" smtClean="0"/>
              <a:t> </a:t>
            </a:r>
            <a:r>
              <a:rPr lang="en-GB" sz="2000" dirty="0" err="1" smtClean="0"/>
              <a:t>của</a:t>
            </a:r>
            <a:r>
              <a:rPr lang="en-GB" sz="2000" dirty="0" smtClean="0"/>
              <a:t> </a:t>
            </a:r>
            <a:r>
              <a:rPr lang="en-GB" sz="2000" dirty="0" err="1" smtClean="0"/>
              <a:t>nhà</a:t>
            </a:r>
            <a:r>
              <a:rPr lang="en-GB" sz="2000" dirty="0" smtClean="0"/>
              <a:t> </a:t>
            </a:r>
            <a:r>
              <a:rPr lang="en-GB" sz="2000" dirty="0" err="1" smtClean="0"/>
              <a:t>sản</a:t>
            </a:r>
            <a:r>
              <a:rPr lang="en-GB" sz="2000" dirty="0" smtClean="0"/>
              <a:t> </a:t>
            </a:r>
            <a:r>
              <a:rPr lang="en-GB" sz="2000" dirty="0" err="1" smtClean="0"/>
              <a:t>xuất</a:t>
            </a:r>
            <a:r>
              <a:rPr lang="en-GB" sz="2000" dirty="0" smtClean="0"/>
              <a:t>: </a:t>
            </a:r>
            <a:r>
              <a:rPr lang="en-GB" sz="2000" dirty="0" err="1" smtClean="0"/>
              <a:t>tải</a:t>
            </a:r>
            <a:r>
              <a:rPr lang="en-GB" sz="2000" dirty="0" smtClean="0"/>
              <a:t> </a:t>
            </a:r>
            <a:r>
              <a:rPr lang="en-GB" sz="2000" dirty="0" err="1" smtClean="0"/>
              <a:t>trọng</a:t>
            </a:r>
            <a:r>
              <a:rPr lang="en-GB" sz="2000" dirty="0" smtClean="0"/>
              <a:t>, </a:t>
            </a:r>
            <a:r>
              <a:rPr lang="en-GB" sz="2000" dirty="0" err="1" smtClean="0"/>
              <a:t>quạt</a:t>
            </a:r>
            <a:r>
              <a:rPr lang="en-GB" sz="2000" dirty="0" smtClean="0"/>
              <a:t> </a:t>
            </a:r>
            <a:r>
              <a:rPr lang="en-GB" sz="2000" dirty="0" err="1" smtClean="0"/>
              <a:t>thông</a:t>
            </a:r>
            <a:r>
              <a:rPr lang="en-GB" sz="2000" dirty="0" smtClean="0"/>
              <a:t> </a:t>
            </a:r>
            <a:r>
              <a:rPr lang="en-GB" sz="2000" dirty="0" err="1" smtClean="0"/>
              <a:t>gió</a:t>
            </a:r>
            <a:r>
              <a:rPr lang="en-GB" sz="2000" dirty="0" smtClean="0"/>
              <a:t>,…</a:t>
            </a:r>
          </a:p>
          <a:p>
            <a:pPr lvl="1"/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 </a:t>
            </a:r>
            <a:r>
              <a:rPr lang="en-GB" sz="2000" dirty="0" err="1" smtClean="0"/>
              <a:t>lắp</a:t>
            </a:r>
            <a:r>
              <a:rPr lang="en-GB" sz="2000" dirty="0" smtClean="0"/>
              <a:t> </a:t>
            </a:r>
            <a:r>
              <a:rPr lang="en-GB" sz="2000" dirty="0" err="1" smtClean="0"/>
              <a:t>thêm</a:t>
            </a:r>
            <a:r>
              <a:rPr lang="en-GB" sz="2000" dirty="0" smtClean="0"/>
              <a:t> </a:t>
            </a:r>
            <a:r>
              <a:rPr lang="en-GB" sz="2000" dirty="0" err="1" smtClean="0"/>
              <a:t>không</a:t>
            </a:r>
            <a:r>
              <a:rPr lang="en-GB" sz="2000" dirty="0" smtClean="0"/>
              <a:t> </a:t>
            </a:r>
            <a:r>
              <a:rPr lang="en-GB" sz="2000" dirty="0" err="1" smtClean="0"/>
              <a:t>phải</a:t>
            </a:r>
            <a:r>
              <a:rPr lang="en-GB" sz="2000" dirty="0" smtClean="0"/>
              <a:t> </a:t>
            </a:r>
            <a:r>
              <a:rPr lang="en-GB" sz="2000" dirty="0" err="1" smtClean="0"/>
              <a:t>của</a:t>
            </a:r>
            <a:r>
              <a:rPr lang="en-GB" sz="2000" dirty="0" smtClean="0"/>
              <a:t> </a:t>
            </a:r>
            <a:r>
              <a:rPr lang="en-GB" sz="2000" dirty="0" err="1" smtClean="0"/>
              <a:t>Kone</a:t>
            </a:r>
            <a:r>
              <a:rPr lang="en-GB" sz="2000" dirty="0" smtClean="0"/>
              <a:t>, </a:t>
            </a:r>
            <a:r>
              <a:rPr lang="en-GB" sz="2000" dirty="0" err="1" smtClean="0"/>
              <a:t>nhà</a:t>
            </a:r>
            <a:r>
              <a:rPr lang="en-GB" sz="2000" dirty="0" smtClean="0"/>
              <a:t> </a:t>
            </a:r>
            <a:r>
              <a:rPr lang="en-GB" sz="2000" dirty="0" err="1" smtClean="0"/>
              <a:t>cung</a:t>
            </a:r>
            <a:r>
              <a:rPr lang="en-GB" sz="2000" dirty="0" smtClean="0"/>
              <a:t> </a:t>
            </a:r>
            <a:r>
              <a:rPr lang="en-GB" sz="2000" dirty="0" err="1" smtClean="0"/>
              <a:t>cấp</a:t>
            </a:r>
            <a:r>
              <a:rPr lang="en-GB" sz="2000" dirty="0" smtClean="0"/>
              <a:t> do </a:t>
            </a:r>
            <a:r>
              <a:rPr lang="en-GB" sz="2000" dirty="0" err="1" smtClean="0"/>
              <a:t>Kone</a:t>
            </a:r>
            <a:r>
              <a:rPr lang="en-GB" sz="2000" dirty="0" smtClean="0"/>
              <a:t> VN </a:t>
            </a:r>
            <a:r>
              <a:rPr lang="en-GB" sz="2000" dirty="0" err="1" smtClean="0"/>
              <a:t>giới</a:t>
            </a:r>
            <a:r>
              <a:rPr lang="en-GB" sz="2000" dirty="0" smtClean="0"/>
              <a:t> </a:t>
            </a:r>
            <a:r>
              <a:rPr lang="en-GB" sz="2000" dirty="0" err="1" smtClean="0"/>
              <a:t>thiệu</a:t>
            </a:r>
            <a:r>
              <a:rPr lang="en-GB" sz="2000" dirty="0" smtClean="0"/>
              <a:t>, </a:t>
            </a:r>
            <a:r>
              <a:rPr lang="en-GB" sz="2000" dirty="0" err="1" smtClean="0"/>
              <a:t>giá</a:t>
            </a:r>
            <a:r>
              <a:rPr lang="en-GB" sz="2000" dirty="0" smtClean="0"/>
              <a:t> </a:t>
            </a:r>
            <a:r>
              <a:rPr lang="en-GB" sz="2000" dirty="0" err="1" smtClean="0"/>
              <a:t>thành</a:t>
            </a:r>
            <a:r>
              <a:rPr lang="en-GB" sz="2000" dirty="0" smtClean="0"/>
              <a:t> 01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 / thang: 80 – 120 tr.</a:t>
            </a:r>
          </a:p>
          <a:p>
            <a:pPr lvl="1"/>
            <a:r>
              <a:rPr lang="en-GB" sz="2000" dirty="0" err="1" smtClean="0"/>
              <a:t>Toàn</a:t>
            </a:r>
            <a:r>
              <a:rPr lang="en-GB" sz="2000" dirty="0" smtClean="0"/>
              <a:t> </a:t>
            </a:r>
            <a:r>
              <a:rPr lang="en-GB" sz="2000" dirty="0" err="1" smtClean="0"/>
              <a:t>bộ</a:t>
            </a:r>
            <a:r>
              <a:rPr lang="en-GB" sz="2000" dirty="0" smtClean="0"/>
              <a:t> </a:t>
            </a:r>
            <a:r>
              <a:rPr lang="en-GB" sz="2000" dirty="0" err="1" smtClean="0"/>
              <a:t>hơi</a:t>
            </a:r>
            <a:r>
              <a:rPr lang="en-GB" sz="2000" dirty="0" smtClean="0"/>
              <a:t> </a:t>
            </a:r>
            <a:r>
              <a:rPr lang="en-GB" sz="2000" dirty="0" err="1" smtClean="0"/>
              <a:t>nóng</a:t>
            </a:r>
            <a:r>
              <a:rPr lang="en-GB" sz="2000" dirty="0" smtClean="0"/>
              <a:t> </a:t>
            </a:r>
            <a:r>
              <a:rPr lang="en-GB" sz="2000" dirty="0" err="1" smtClean="0"/>
              <a:t>của</a:t>
            </a:r>
            <a:r>
              <a:rPr lang="en-GB" sz="2000" dirty="0"/>
              <a:t>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 </a:t>
            </a:r>
            <a:r>
              <a:rPr lang="en-GB" sz="2000" dirty="0" err="1" smtClean="0"/>
              <a:t>sẽ</a:t>
            </a:r>
            <a:r>
              <a:rPr lang="en-GB" sz="2000" dirty="0" smtClean="0"/>
              <a:t> </a:t>
            </a:r>
            <a:r>
              <a:rPr lang="en-GB" sz="2000" dirty="0" err="1" smtClean="0"/>
              <a:t>thổi</a:t>
            </a:r>
            <a:r>
              <a:rPr lang="en-GB" sz="2000" dirty="0" smtClean="0"/>
              <a:t> </a:t>
            </a:r>
            <a:r>
              <a:rPr lang="en-GB" sz="2000" dirty="0" err="1" smtClean="0"/>
              <a:t>vào</a:t>
            </a:r>
            <a:r>
              <a:rPr lang="en-GB" sz="2000" dirty="0" smtClean="0"/>
              <a:t> </a:t>
            </a:r>
            <a:r>
              <a:rPr lang="en-GB" sz="2000" dirty="0" err="1" smtClean="0"/>
              <a:t>hố</a:t>
            </a:r>
            <a:r>
              <a:rPr lang="en-GB" sz="2000" dirty="0" smtClean="0"/>
              <a:t> thang: </a:t>
            </a:r>
            <a:r>
              <a:rPr lang="en-GB" sz="2000" dirty="0" err="1" smtClean="0"/>
              <a:t>trao</a:t>
            </a:r>
            <a:r>
              <a:rPr lang="en-GB" sz="2000" dirty="0" smtClean="0"/>
              <a:t> </a:t>
            </a:r>
            <a:r>
              <a:rPr lang="en-GB" sz="2000" dirty="0" err="1" smtClean="0"/>
              <a:t>đổi</a:t>
            </a:r>
            <a:r>
              <a:rPr lang="en-GB" sz="2000" dirty="0" smtClean="0"/>
              <a:t> </a:t>
            </a:r>
            <a:r>
              <a:rPr lang="en-GB" sz="2000" dirty="0" err="1" smtClean="0"/>
              <a:t>nhiệt</a:t>
            </a:r>
            <a:r>
              <a:rPr lang="en-GB" sz="2000" dirty="0" smtClean="0"/>
              <a:t> ? </a:t>
            </a:r>
            <a:r>
              <a:rPr lang="en-GB" sz="2000" dirty="0" err="1" smtClean="0"/>
              <a:t>Độ</a:t>
            </a:r>
            <a:r>
              <a:rPr lang="en-GB" sz="2000" dirty="0" smtClean="0"/>
              <a:t> </a:t>
            </a:r>
            <a:r>
              <a:rPr lang="en-GB" sz="2000" dirty="0" err="1" smtClean="0"/>
              <a:t>bền</a:t>
            </a:r>
            <a:r>
              <a:rPr lang="en-GB" sz="2000" dirty="0" smtClean="0"/>
              <a:t>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? </a:t>
            </a:r>
            <a:r>
              <a:rPr lang="en-GB" sz="2000" dirty="0" err="1" smtClean="0"/>
              <a:t>Thoát</a:t>
            </a:r>
            <a:r>
              <a:rPr lang="en-GB" sz="2000" dirty="0" smtClean="0"/>
              <a:t> </a:t>
            </a:r>
            <a:r>
              <a:rPr lang="en-GB" sz="2000" dirty="0" err="1" smtClean="0"/>
              <a:t>nước</a:t>
            </a:r>
            <a:r>
              <a:rPr lang="en-GB" sz="2000" dirty="0" smtClean="0"/>
              <a:t> </a:t>
            </a:r>
            <a:r>
              <a:rPr lang="en-GB" sz="2000" dirty="0" err="1" smtClean="0"/>
              <a:t>điều</a:t>
            </a:r>
            <a:r>
              <a:rPr lang="en-GB" sz="2000" dirty="0" smtClean="0"/>
              <a:t> </a:t>
            </a:r>
            <a:r>
              <a:rPr lang="en-GB" sz="2000" dirty="0" err="1" smtClean="0"/>
              <a:t>hòa</a:t>
            </a:r>
            <a:r>
              <a:rPr lang="en-GB" sz="2000" dirty="0" smtClean="0"/>
              <a:t>? </a:t>
            </a:r>
            <a:r>
              <a:rPr lang="en-GB" sz="2000" dirty="0" err="1" smtClean="0"/>
              <a:t>Hiệu</a:t>
            </a:r>
            <a:r>
              <a:rPr lang="en-GB" sz="2000" dirty="0" smtClean="0"/>
              <a:t> </a:t>
            </a:r>
            <a:r>
              <a:rPr lang="en-GB" sz="2000" dirty="0" err="1" smtClean="0"/>
              <a:t>quả</a:t>
            </a:r>
            <a:r>
              <a:rPr lang="en-GB" sz="2000" dirty="0" smtClean="0"/>
              <a:t> </a:t>
            </a:r>
            <a:r>
              <a:rPr lang="en-GB" sz="2000" dirty="0" err="1" smtClean="0"/>
              <a:t>làm</a:t>
            </a:r>
            <a:r>
              <a:rPr lang="en-GB" sz="2000" dirty="0" smtClean="0"/>
              <a:t> mat?</a:t>
            </a:r>
          </a:p>
          <a:p>
            <a:pPr lvl="1"/>
            <a:r>
              <a:rPr lang="en-GB" sz="2000" dirty="0" err="1" smtClean="0"/>
              <a:t>Số</a:t>
            </a:r>
            <a:r>
              <a:rPr lang="en-GB" sz="2000" dirty="0" smtClean="0"/>
              <a:t> </a:t>
            </a:r>
            <a:r>
              <a:rPr lang="en-GB" sz="2000" dirty="0" err="1" smtClean="0"/>
              <a:t>lượng</a:t>
            </a:r>
            <a:r>
              <a:rPr lang="en-GB" sz="2000" dirty="0" smtClean="0"/>
              <a:t> </a:t>
            </a:r>
            <a:r>
              <a:rPr lang="en-GB" sz="2000" dirty="0" err="1" smtClean="0"/>
              <a:t>hộ</a:t>
            </a:r>
            <a:r>
              <a:rPr lang="en-GB" sz="2000" dirty="0" smtClean="0"/>
              <a:t> </a:t>
            </a:r>
            <a:r>
              <a:rPr lang="en-GB" sz="2000" dirty="0" err="1" smtClean="0"/>
              <a:t>dân</a:t>
            </a:r>
            <a:r>
              <a:rPr lang="en-GB" sz="2000" dirty="0" smtClean="0"/>
              <a:t> / thang </a:t>
            </a:r>
            <a:r>
              <a:rPr lang="en-GB" sz="2000" dirty="0" err="1" smtClean="0"/>
              <a:t>máy</a:t>
            </a:r>
            <a:r>
              <a:rPr lang="en-GB" sz="2000" dirty="0" smtClean="0"/>
              <a:t> </a:t>
            </a:r>
            <a:r>
              <a:rPr lang="en-GB" sz="2000" dirty="0" err="1" smtClean="0"/>
              <a:t>của</a:t>
            </a:r>
            <a:r>
              <a:rPr lang="en-GB" sz="2000" dirty="0" smtClean="0"/>
              <a:t> R4 &lt;=1/2 </a:t>
            </a:r>
            <a:r>
              <a:rPr lang="en-GB" sz="2000" dirty="0" err="1" smtClean="0"/>
              <a:t>của</a:t>
            </a:r>
            <a:r>
              <a:rPr lang="en-GB" sz="2000" dirty="0" smtClean="0"/>
              <a:t> R </a:t>
            </a:r>
            <a:r>
              <a:rPr lang="en-GB" sz="2000" dirty="0" err="1" smtClean="0"/>
              <a:t>khác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anose="05000000000000000000" pitchFamily="2" charset="2"/>
              </a:rPr>
              <a:t> </a:t>
            </a:r>
            <a:r>
              <a:rPr lang="en-GB" sz="2000" dirty="0" err="1" smtClean="0">
                <a:sym typeface="Wingdings" panose="05000000000000000000" pitchFamily="2" charset="2"/>
              </a:rPr>
              <a:t>vấn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đề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quá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tải</a:t>
            </a:r>
            <a:r>
              <a:rPr lang="en-GB" sz="2000" dirty="0" smtClean="0">
                <a:sym typeface="Wingdings" panose="05000000000000000000" pitchFamily="2" charset="2"/>
              </a:rPr>
              <a:t>, </a:t>
            </a:r>
            <a:r>
              <a:rPr lang="en-GB" sz="2000" dirty="0" err="1" smtClean="0">
                <a:sym typeface="Wingdings" panose="05000000000000000000" pitchFamily="2" charset="2"/>
              </a:rPr>
              <a:t>nóng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của</a:t>
            </a:r>
            <a:r>
              <a:rPr lang="en-GB" sz="2000" dirty="0" smtClean="0">
                <a:sym typeface="Wingdings" panose="05000000000000000000" pitchFamily="2" charset="2"/>
              </a:rPr>
              <a:t> R4 </a:t>
            </a:r>
            <a:r>
              <a:rPr lang="en-GB" sz="2000" dirty="0" err="1" smtClean="0">
                <a:sym typeface="Wingdings" panose="05000000000000000000" pitchFamily="2" charset="2"/>
              </a:rPr>
              <a:t>không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quá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bức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xúc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như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các</a:t>
            </a:r>
            <a:r>
              <a:rPr lang="en-GB" sz="2000" dirty="0" smtClean="0">
                <a:sym typeface="Wingdings" panose="05000000000000000000" pitchFamily="2" charset="2"/>
              </a:rPr>
              <a:t> R </a:t>
            </a:r>
            <a:r>
              <a:rPr lang="en-GB" sz="2000" dirty="0" err="1" smtClean="0">
                <a:sym typeface="Wingdings" panose="05000000000000000000" pitchFamily="2" charset="2"/>
              </a:rPr>
              <a:t>khác</a:t>
            </a:r>
            <a:r>
              <a:rPr lang="en-GB" sz="2000" dirty="0" smtClean="0">
                <a:sym typeface="Wingdings" panose="05000000000000000000" pitchFamily="2" charset="2"/>
              </a:rPr>
              <a:t>.</a:t>
            </a:r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 BQT R4 </a:t>
            </a:r>
            <a:r>
              <a:rPr lang="en-GB" sz="2000" dirty="0" err="1" smtClean="0">
                <a:sym typeface="Wingdings" panose="05000000000000000000" pitchFamily="2" charset="2"/>
              </a:rPr>
              <a:t>quyết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định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theo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dõi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kết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quả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lắp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thử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nghiêm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của</a:t>
            </a:r>
            <a:r>
              <a:rPr lang="en-GB" sz="2000" dirty="0" smtClean="0">
                <a:sym typeface="Wingdings" panose="05000000000000000000" pitchFamily="2" charset="2"/>
              </a:rPr>
              <a:t> R2, </a:t>
            </a:r>
            <a:r>
              <a:rPr lang="en-GB" sz="2000" dirty="0" err="1" smtClean="0">
                <a:sym typeface="Wingdings" panose="05000000000000000000" pitchFamily="2" charset="2"/>
              </a:rPr>
              <a:t>nghiên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cứu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phương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án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cải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thiện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thông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gió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cho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hệ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thống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điều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hòa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thay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vì</a:t>
            </a:r>
            <a:r>
              <a:rPr lang="en-GB" sz="2000" dirty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lắp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thêm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điều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hòa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và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làm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thay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đổi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kết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cấu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của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nhà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sx</a:t>
            </a:r>
            <a:r>
              <a:rPr lang="en-GB" sz="2000" dirty="0" smtClean="0">
                <a:sym typeface="Wingdings" panose="05000000000000000000" pitchFamily="2" charset="2"/>
              </a:rPr>
              <a:t>, </a:t>
            </a:r>
            <a:r>
              <a:rPr lang="en-GB" sz="2000" dirty="0" err="1" smtClean="0">
                <a:sym typeface="Wingdings" panose="05000000000000000000" pitchFamily="2" charset="2"/>
              </a:rPr>
              <a:t>lấy</a:t>
            </a:r>
            <a:r>
              <a:rPr lang="en-GB" sz="2000" dirty="0" smtClean="0">
                <a:sym typeface="Wingdings" panose="05000000000000000000" pitchFamily="2" charset="2"/>
              </a:rPr>
              <a:t> ý </a:t>
            </a:r>
            <a:r>
              <a:rPr lang="en-GB" sz="2000" dirty="0" err="1" smtClean="0">
                <a:sym typeface="Wingdings" panose="05000000000000000000" pitchFamily="2" charset="2"/>
              </a:rPr>
              <a:t>kiến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cư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dân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trước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khi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thực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hiện</a:t>
            </a:r>
            <a:r>
              <a:rPr lang="en-GB" sz="2000" dirty="0" smtClean="0">
                <a:sym typeface="Wingdings" panose="05000000000000000000" pitchFamily="2" charset="2"/>
              </a:rPr>
              <a:t> ( </a:t>
            </a:r>
            <a:r>
              <a:rPr lang="en-GB" sz="2000" dirty="0" err="1" smtClean="0">
                <a:sym typeface="Wingdings" panose="05000000000000000000" pitchFamily="2" charset="2"/>
              </a:rPr>
              <a:t>chỉ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thực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hiện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khi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đã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nhận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bàn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giao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từ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chủ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đầu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 err="1" smtClean="0">
                <a:sym typeface="Wingdings" panose="05000000000000000000" pitchFamily="2" charset="2"/>
              </a:rPr>
              <a:t>tư</a:t>
            </a:r>
            <a:r>
              <a:rPr lang="en-GB" sz="2000" dirty="0" smtClean="0">
                <a:sym typeface="Wingdings" panose="05000000000000000000" pitchFamily="2" charset="2"/>
              </a:rPr>
              <a:t>).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 err="1" smtClean="0"/>
              <a:t>Phí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dịch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vụ</a:t>
            </a:r>
            <a:r>
              <a:rPr lang="en-GB" sz="2400" b="1" dirty="0" smtClean="0"/>
              <a:t>:</a:t>
            </a:r>
          </a:p>
          <a:p>
            <a:pPr lvl="1"/>
            <a:r>
              <a:rPr lang="en-GB" sz="2000" dirty="0" smtClean="0"/>
              <a:t>CĐT / TNS </a:t>
            </a:r>
            <a:r>
              <a:rPr lang="en-GB" sz="2000" dirty="0" err="1" smtClean="0"/>
              <a:t>lên</a:t>
            </a:r>
            <a:r>
              <a:rPr lang="en-GB" sz="2000" dirty="0" smtClean="0"/>
              <a:t> </a:t>
            </a:r>
            <a:r>
              <a:rPr lang="en-GB" sz="2000" dirty="0" err="1" smtClean="0"/>
              <a:t>kế</a:t>
            </a:r>
            <a:r>
              <a:rPr lang="en-GB" sz="2000" dirty="0" smtClean="0"/>
              <a:t> </a:t>
            </a:r>
            <a:r>
              <a:rPr lang="en-GB" sz="2000" dirty="0" err="1" smtClean="0"/>
              <a:t>hoạch</a:t>
            </a:r>
            <a:r>
              <a:rPr lang="en-GB" sz="2000" dirty="0" smtClean="0"/>
              <a:t> </a:t>
            </a:r>
            <a:r>
              <a:rPr lang="en-GB" sz="2000" dirty="0" err="1" smtClean="0"/>
              <a:t>họp</a:t>
            </a:r>
            <a:r>
              <a:rPr lang="en-GB" sz="2000" dirty="0" smtClean="0"/>
              <a:t> </a:t>
            </a:r>
            <a:r>
              <a:rPr lang="en-GB" sz="2000" dirty="0" err="1" smtClean="0"/>
              <a:t>với</a:t>
            </a:r>
            <a:r>
              <a:rPr lang="en-GB" sz="2000" dirty="0" smtClean="0"/>
              <a:t> 4R </a:t>
            </a:r>
            <a:r>
              <a:rPr lang="en-GB" sz="2000" dirty="0" err="1" smtClean="0"/>
              <a:t>về</a:t>
            </a:r>
            <a:r>
              <a:rPr lang="en-GB" sz="2000" dirty="0" smtClean="0"/>
              <a:t> </a:t>
            </a:r>
            <a:r>
              <a:rPr lang="en-GB" sz="2000" dirty="0" err="1" smtClean="0"/>
              <a:t>vấn</a:t>
            </a:r>
            <a:r>
              <a:rPr lang="en-GB" sz="2000" dirty="0" smtClean="0"/>
              <a:t> </a:t>
            </a:r>
            <a:r>
              <a:rPr lang="en-GB" sz="2000" dirty="0" err="1" smtClean="0"/>
              <a:t>đề</a:t>
            </a:r>
            <a:r>
              <a:rPr lang="en-GB" sz="2000" dirty="0" smtClean="0"/>
              <a:t> </a:t>
            </a:r>
            <a:r>
              <a:rPr lang="en-GB" sz="2000" dirty="0" err="1" smtClean="0"/>
              <a:t>phí</a:t>
            </a:r>
            <a:r>
              <a:rPr lang="en-GB" sz="2000" dirty="0" smtClean="0"/>
              <a:t> </a:t>
            </a:r>
            <a:r>
              <a:rPr lang="en-GB" sz="2000" dirty="0" err="1" smtClean="0"/>
              <a:t>dịch</a:t>
            </a:r>
            <a:r>
              <a:rPr lang="en-GB" sz="2000" dirty="0" smtClean="0"/>
              <a:t> </a:t>
            </a:r>
            <a:r>
              <a:rPr lang="en-GB" sz="2000" dirty="0" err="1" smtClean="0"/>
              <a:t>vụ</a:t>
            </a:r>
            <a:r>
              <a:rPr lang="en-GB" sz="2000" dirty="0" smtClean="0"/>
              <a:t> </a:t>
            </a:r>
            <a:r>
              <a:rPr lang="en-GB" sz="2000" dirty="0" err="1" smtClean="0"/>
              <a:t>vào</a:t>
            </a:r>
            <a:r>
              <a:rPr lang="en-GB" sz="2000" dirty="0" smtClean="0"/>
              <a:t> 17/9/2019.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 err="1" smtClean="0"/>
              <a:t>Quĩ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tòa</a:t>
            </a:r>
            <a:r>
              <a:rPr lang="en-GB" sz="2400" b="1" dirty="0" smtClean="0"/>
              <a:t>:</a:t>
            </a:r>
          </a:p>
          <a:p>
            <a:pPr lvl="1"/>
            <a:r>
              <a:rPr lang="en-GB" sz="2000" dirty="0" smtClean="0"/>
              <a:t>….</a:t>
            </a:r>
            <a:r>
              <a:rPr lang="en-GB" sz="2000" dirty="0" err="1" smtClean="0"/>
              <a:t>Nhưỡng</a:t>
            </a:r>
            <a:r>
              <a:rPr lang="en-GB" sz="2000" dirty="0" smtClean="0"/>
              <a:t> / </a:t>
            </a:r>
            <a:r>
              <a:rPr lang="en-GB" sz="2000" dirty="0" err="1" smtClean="0"/>
              <a:t>Vân</a:t>
            </a:r>
            <a:r>
              <a:rPr lang="en-GB" sz="2000" dirty="0" smtClean="0"/>
              <a:t> : update </a:t>
            </a:r>
          </a:p>
        </p:txBody>
      </p:sp>
    </p:spTree>
    <p:extLst>
      <p:ext uri="{BB962C8B-B14F-4D97-AF65-F5344CB8AC3E}">
        <p14:creationId xmlns:p14="http://schemas.microsoft.com/office/powerpoint/2010/main" val="37022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1846453"/>
            <a:ext cx="10411968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GB" sz="6600" b="1" dirty="0" smtClean="0">
                <a:latin typeface="Times New Roman" panose="02020603050405020304" pitchFamily="18" charset="0"/>
              </a:rPr>
              <a:t>XIN CÁM </a:t>
            </a:r>
            <a:r>
              <a:rPr lang="en-GB" sz="6600" b="1" dirty="0">
                <a:latin typeface="Times New Roman" panose="02020603050405020304" pitchFamily="18" charset="0"/>
              </a:rPr>
              <a:t>ƠN !</a:t>
            </a:r>
          </a:p>
        </p:txBody>
      </p:sp>
    </p:spTree>
    <p:extLst>
      <p:ext uri="{BB962C8B-B14F-4D97-AF65-F5344CB8AC3E}">
        <p14:creationId xmlns:p14="http://schemas.microsoft.com/office/powerpoint/2010/main" val="129402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773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NHÀ CHUNG CƯ R4 - GOLDMARK CITY  HỌP THÁNG 8</vt:lpstr>
      <vt:lpstr>NỘI DUNG</vt:lpstr>
      <vt:lpstr>CẬP NHẬT HOẠT ĐỘNG BQT</vt:lpstr>
      <vt:lpstr>PHƯƠNG ÁN LẤY Ý KIẾN CƯ DÂN THÔNG QUA PHÁT PHIẾU LẤY Ý KIẾN TRỰC TIẾP</vt:lpstr>
      <vt:lpstr>TỔ CHỨC TẾT TRUNG THU 2019</vt:lpstr>
      <vt:lpstr>CÁC VẤN ĐỀ KHÁC</vt:lpstr>
      <vt:lpstr>XIN CÁM ƠN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NHÀ CHUNG CƯ R4 - GOLDMARK CITY  HỌP THÁNG 5</dc:title>
  <dc:creator>admin</dc:creator>
  <cp:lastModifiedBy>admin</cp:lastModifiedBy>
  <cp:revision>32</cp:revision>
  <dcterms:created xsi:type="dcterms:W3CDTF">2019-05-11T13:08:27Z</dcterms:created>
  <dcterms:modified xsi:type="dcterms:W3CDTF">2019-08-20T15:52:29Z</dcterms:modified>
</cp:coreProperties>
</file>